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65"/>
  </p:notesMasterIdLst>
  <p:handoutMasterIdLst>
    <p:handoutMasterId r:id="rId66"/>
  </p:handoutMasterIdLst>
  <p:sldIdLst>
    <p:sldId id="256" r:id="rId2"/>
    <p:sldId id="431" r:id="rId3"/>
    <p:sldId id="432" r:id="rId4"/>
    <p:sldId id="433" r:id="rId5"/>
    <p:sldId id="434" r:id="rId6"/>
    <p:sldId id="435" r:id="rId7"/>
    <p:sldId id="436" r:id="rId8"/>
    <p:sldId id="437" r:id="rId9"/>
    <p:sldId id="438" r:id="rId10"/>
    <p:sldId id="439" r:id="rId11"/>
    <p:sldId id="440" r:id="rId12"/>
    <p:sldId id="441" r:id="rId13"/>
    <p:sldId id="442" r:id="rId14"/>
    <p:sldId id="443" r:id="rId15"/>
    <p:sldId id="444" r:id="rId16"/>
    <p:sldId id="445" r:id="rId17"/>
    <p:sldId id="446" r:id="rId18"/>
    <p:sldId id="447" r:id="rId19"/>
    <p:sldId id="448" r:id="rId20"/>
    <p:sldId id="449" r:id="rId21"/>
    <p:sldId id="450" r:id="rId22"/>
    <p:sldId id="463" r:id="rId23"/>
    <p:sldId id="263" r:id="rId24"/>
    <p:sldId id="464" r:id="rId25"/>
    <p:sldId id="356" r:id="rId26"/>
    <p:sldId id="285" r:id="rId27"/>
    <p:sldId id="287" r:id="rId28"/>
    <p:sldId id="465" r:id="rId29"/>
    <p:sldId id="466" r:id="rId30"/>
    <p:sldId id="305" r:id="rId31"/>
    <p:sldId id="306" r:id="rId32"/>
    <p:sldId id="295" r:id="rId33"/>
    <p:sldId id="301" r:id="rId34"/>
    <p:sldId id="335" r:id="rId35"/>
    <p:sldId id="336" r:id="rId36"/>
    <p:sldId id="359" r:id="rId37"/>
    <p:sldId id="361" r:id="rId38"/>
    <p:sldId id="364" r:id="rId39"/>
    <p:sldId id="470" r:id="rId40"/>
    <p:sldId id="471" r:id="rId41"/>
    <p:sldId id="308" r:id="rId42"/>
    <p:sldId id="345" r:id="rId43"/>
    <p:sldId id="462" r:id="rId44"/>
    <p:sldId id="265" r:id="rId45"/>
    <p:sldId id="353" r:id="rId46"/>
    <p:sldId id="352" r:id="rId47"/>
    <p:sldId id="354" r:id="rId48"/>
    <p:sldId id="351" r:id="rId49"/>
    <p:sldId id="341" r:id="rId50"/>
    <p:sldId id="342" r:id="rId51"/>
    <p:sldId id="344" r:id="rId52"/>
    <p:sldId id="343" r:id="rId53"/>
    <p:sldId id="346" r:id="rId54"/>
    <p:sldId id="427" r:id="rId55"/>
    <p:sldId id="271" r:id="rId56"/>
    <p:sldId id="340" r:id="rId57"/>
    <p:sldId id="339" r:id="rId58"/>
    <p:sldId id="355" r:id="rId59"/>
    <p:sldId id="349" r:id="rId60"/>
    <p:sldId id="429" r:id="rId61"/>
    <p:sldId id="350" r:id="rId62"/>
    <p:sldId id="430" r:id="rId63"/>
    <p:sldId id="472" r:id="rId64"/>
  </p:sldIdLst>
  <p:sldSz cx="10287000" cy="6858000" type="35mm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66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CC00"/>
    <a:srgbClr val="CCCC00"/>
    <a:srgbClr val="00CC66"/>
    <a:srgbClr val="FF0066"/>
    <a:srgbClr val="0066CC"/>
    <a:srgbClr val="FFCC00"/>
    <a:srgbClr val="00008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8459AA-807B-4181-8CDE-12BCBDD625B6}" v="128" dt="2020-09-16T12:01:48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7" autoAdjust="0"/>
    <p:restoredTop sz="94670" autoAdjust="0"/>
  </p:normalViewPr>
  <p:slideViewPr>
    <p:cSldViewPr>
      <p:cViewPr varScale="1">
        <p:scale>
          <a:sx n="61" d="100"/>
          <a:sy n="61" d="100"/>
        </p:scale>
        <p:origin x="-1134" y="-84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2412"/>
    </p:cViewPr>
  </p:sorterViewPr>
  <p:notesViewPr>
    <p:cSldViewPr>
      <p:cViewPr varScale="1">
        <p:scale>
          <a:sx n="61" d="100"/>
          <a:sy n="61" d="100"/>
        </p:scale>
        <p:origin x="-1698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agana Ristic" userId="87700855897c5d02" providerId="LiveId" clId="{318459AA-807B-4181-8CDE-12BCBDD625B6}"/>
    <pc:docChg chg="custSel addSld delSld modSld sldOrd modShowInfo">
      <pc:chgData name="Dragana Ristic" userId="87700855897c5d02" providerId="LiveId" clId="{318459AA-807B-4181-8CDE-12BCBDD625B6}" dt="2020-09-16T15:56:55.200" v="333" actId="1076"/>
      <pc:docMkLst>
        <pc:docMk/>
      </pc:docMkLst>
      <pc:sldChg chg="addSp delSp modSp add mod modTransition modAnim">
        <pc:chgData name="Dragana Ristic" userId="87700855897c5d02" providerId="LiveId" clId="{318459AA-807B-4181-8CDE-12BCBDD625B6}" dt="2020-09-15T14:39:08.544" v="138" actId="20577"/>
        <pc:sldMkLst>
          <pc:docMk/>
          <pc:sldMk cId="0" sldId="256"/>
        </pc:sldMkLst>
        <pc:spChg chg="mod">
          <ac:chgData name="Dragana Ristic" userId="87700855897c5d02" providerId="LiveId" clId="{318459AA-807B-4181-8CDE-12BCBDD625B6}" dt="2020-09-15T14:30:59.790" v="2"/>
          <ac:spMkLst>
            <pc:docMk/>
            <pc:sldMk cId="0" sldId="256"/>
            <ac:spMk id="2050" creationId="{4A5DB43A-4B9F-4AA9-BD5D-E45EF4D38492}"/>
          </ac:spMkLst>
        </pc:spChg>
        <pc:spChg chg="mod">
          <ac:chgData name="Dragana Ristic" userId="87700855897c5d02" providerId="LiveId" clId="{318459AA-807B-4181-8CDE-12BCBDD625B6}" dt="2020-09-15T14:39:08.544" v="138" actId="20577"/>
          <ac:spMkLst>
            <pc:docMk/>
            <pc:sldMk cId="0" sldId="256"/>
            <ac:spMk id="2051" creationId="{5B4FACE8-4E76-468F-8677-A31E6741EB2F}"/>
          </ac:spMkLst>
        </pc:spChg>
        <pc:picChg chg="del">
          <ac:chgData name="Dragana Ristic" userId="87700855897c5d02" providerId="LiveId" clId="{318459AA-807B-4181-8CDE-12BCBDD625B6}" dt="2020-09-15T14:32:37.567" v="5" actId="478"/>
          <ac:picMkLst>
            <pc:docMk/>
            <pc:sldMk cId="0" sldId="256"/>
            <ac:picMk id="2" creationId="{52E6EC23-355A-4324-A614-C678D74E847E}"/>
          </ac:picMkLst>
        </pc:picChg>
        <pc:picChg chg="add del mod">
          <ac:chgData name="Dragana Ristic" userId="87700855897c5d02" providerId="LiveId" clId="{318459AA-807B-4181-8CDE-12BCBDD625B6}" dt="2020-09-15T14:32:07.874" v="4"/>
          <ac:picMkLst>
            <pc:docMk/>
            <pc:sldMk cId="0" sldId="256"/>
            <ac:picMk id="3" creationId="{8E7E4120-0292-487B-8287-1E75E3AD4614}"/>
          </ac:picMkLst>
        </pc:picChg>
        <pc:picChg chg="add del mod">
          <ac:chgData name="Dragana Ristic" userId="87700855897c5d02" providerId="LiveId" clId="{318459AA-807B-4181-8CDE-12BCBDD625B6}" dt="2020-09-15T14:33:17.249" v="7"/>
          <ac:picMkLst>
            <pc:docMk/>
            <pc:sldMk cId="0" sldId="256"/>
            <ac:picMk id="4" creationId="{FF32B96A-3003-4536-BBFF-029ED0B06359}"/>
          </ac:picMkLst>
        </pc:picChg>
        <pc:picChg chg="add del mod">
          <ac:chgData name="Dragana Ristic" userId="87700855897c5d02" providerId="LiveId" clId="{318459AA-807B-4181-8CDE-12BCBDD625B6}" dt="2020-09-15T14:34:27.863" v="9"/>
          <ac:picMkLst>
            <pc:docMk/>
            <pc:sldMk cId="0" sldId="256"/>
            <ac:picMk id="5" creationId="{E311750F-8771-4B5E-9B30-B033C412509F}"/>
          </ac:picMkLst>
        </pc:picChg>
        <pc:picChg chg="add mod">
          <ac:chgData name="Dragana Ristic" userId="87700855897c5d02" providerId="LiveId" clId="{318459AA-807B-4181-8CDE-12BCBDD625B6}" dt="2020-09-15T14:35:54.557" v="10"/>
          <ac:picMkLst>
            <pc:docMk/>
            <pc:sldMk cId="0" sldId="256"/>
            <ac:picMk id="6" creationId="{6AE89CE9-FFA7-490A-98E0-5BBE9678B268}"/>
          </ac:picMkLst>
        </pc:picChg>
      </pc:sldChg>
      <pc:sldChg chg="addSp modSp add">
        <pc:chgData name="Dragana Ristic" userId="87700855897c5d02" providerId="LiveId" clId="{318459AA-807B-4181-8CDE-12BCBDD625B6}" dt="2020-09-15T15:25:07.979" v="175"/>
        <pc:sldMkLst>
          <pc:docMk/>
          <pc:sldMk cId="4156075723" sldId="263"/>
        </pc:sldMkLst>
        <pc:picChg chg="add mod">
          <ac:chgData name="Dragana Ristic" userId="87700855897c5d02" providerId="LiveId" clId="{318459AA-807B-4181-8CDE-12BCBDD625B6}" dt="2020-09-15T15:25:07.979" v="175"/>
          <ac:picMkLst>
            <pc:docMk/>
            <pc:sldMk cId="4156075723" sldId="263"/>
            <ac:picMk id="3" creationId="{ABC0608B-7B1B-41A0-8769-82742B82DE62}"/>
          </ac:picMkLst>
        </pc:picChg>
      </pc:sldChg>
      <pc:sldChg chg="del">
        <pc:chgData name="Dragana Ristic" userId="87700855897c5d02" providerId="LiveId" clId="{318459AA-807B-4181-8CDE-12BCBDD625B6}" dt="2020-09-16T12:21:25.570" v="316" actId="47"/>
        <pc:sldMkLst>
          <pc:docMk/>
          <pc:sldMk cId="0" sldId="264"/>
        </pc:sldMkLst>
      </pc:sldChg>
      <pc:sldChg chg="addSp delSp modSp mod delAnim">
        <pc:chgData name="Dragana Ristic" userId="87700855897c5d02" providerId="LiveId" clId="{318459AA-807B-4181-8CDE-12BCBDD625B6}" dt="2020-09-16T11:51:13.214" v="271"/>
        <pc:sldMkLst>
          <pc:docMk/>
          <pc:sldMk cId="0" sldId="265"/>
        </pc:sldMkLst>
        <pc:spChg chg="mod">
          <ac:chgData name="Dragana Ristic" userId="87700855897c5d02" providerId="LiveId" clId="{318459AA-807B-4181-8CDE-12BCBDD625B6}" dt="2020-09-16T11:23:02.492" v="251" actId="255"/>
          <ac:spMkLst>
            <pc:docMk/>
            <pc:sldMk cId="0" sldId="265"/>
            <ac:spMk id="3077" creationId="{00000000-0000-0000-0000-000000000000}"/>
          </ac:spMkLst>
        </pc:spChg>
        <pc:grpChg chg="del">
          <ac:chgData name="Dragana Ristic" userId="87700855897c5d02" providerId="LiveId" clId="{318459AA-807B-4181-8CDE-12BCBDD625B6}" dt="2020-09-16T11:23:10.495" v="252" actId="478"/>
          <ac:grpSpMkLst>
            <pc:docMk/>
            <pc:sldMk cId="0" sldId="265"/>
            <ac:grpSpMk id="2" creationId="{00000000-0000-0000-0000-000000000000}"/>
          </ac:grpSpMkLst>
        </pc:grpChg>
        <pc:picChg chg="add mod">
          <ac:chgData name="Dragana Ristic" userId="87700855897c5d02" providerId="LiveId" clId="{318459AA-807B-4181-8CDE-12BCBDD625B6}" dt="2020-09-16T11:51:13.214" v="271"/>
          <ac:picMkLst>
            <pc:docMk/>
            <pc:sldMk cId="0" sldId="265"/>
            <ac:picMk id="3" creationId="{BD82D5AD-7FC3-46B1-A9FB-C9DDDE6EE3E1}"/>
          </ac:picMkLst>
        </pc:picChg>
      </pc:sldChg>
      <pc:sldChg chg="addSp modSp">
        <pc:chgData name="Dragana Ristic" userId="87700855897c5d02" providerId="LiveId" clId="{318459AA-807B-4181-8CDE-12BCBDD625B6}" dt="2020-09-16T12:07:27.350" v="288"/>
        <pc:sldMkLst>
          <pc:docMk/>
          <pc:sldMk cId="0" sldId="271"/>
        </pc:sldMkLst>
        <pc:picChg chg="add mod">
          <ac:chgData name="Dragana Ristic" userId="87700855897c5d02" providerId="LiveId" clId="{318459AA-807B-4181-8CDE-12BCBDD625B6}" dt="2020-09-16T12:07:27.350" v="288"/>
          <ac:picMkLst>
            <pc:docMk/>
            <pc:sldMk cId="0" sldId="271"/>
            <ac:picMk id="2" creationId="{B176F5C1-2F4B-4AD9-AF2B-95C8A08A92F2}"/>
          </ac:picMkLst>
        </pc:picChg>
      </pc:sldChg>
      <pc:sldChg chg="addSp modSp add mod">
        <pc:chgData name="Dragana Ristic" userId="87700855897c5d02" providerId="LiveId" clId="{318459AA-807B-4181-8CDE-12BCBDD625B6}" dt="2020-09-16T11:04:54" v="214"/>
        <pc:sldMkLst>
          <pc:docMk/>
          <pc:sldMk cId="2679310920" sldId="285"/>
        </pc:sldMkLst>
        <pc:spChg chg="mod">
          <ac:chgData name="Dragana Ristic" userId="87700855897c5d02" providerId="LiveId" clId="{318459AA-807B-4181-8CDE-12BCBDD625B6}" dt="2020-09-15T15:27:12.514" v="179" actId="27636"/>
          <ac:spMkLst>
            <pc:docMk/>
            <pc:sldMk cId="2679310920" sldId="285"/>
            <ac:spMk id="3" creationId="{00000000-0000-0000-0000-000000000000}"/>
          </ac:spMkLst>
        </pc:spChg>
        <pc:picChg chg="add mod">
          <ac:chgData name="Dragana Ristic" userId="87700855897c5d02" providerId="LiveId" clId="{318459AA-807B-4181-8CDE-12BCBDD625B6}" dt="2020-09-16T11:04:54" v="214"/>
          <ac:picMkLst>
            <pc:docMk/>
            <pc:sldMk cId="2679310920" sldId="285"/>
            <ac:picMk id="4" creationId="{30937F9B-27F9-43FB-AC20-5478FC025FB1}"/>
          </ac:picMkLst>
        </pc:picChg>
      </pc:sldChg>
      <pc:sldChg chg="addSp modSp add mod">
        <pc:chgData name="Dragana Ristic" userId="87700855897c5d02" providerId="LiveId" clId="{318459AA-807B-4181-8CDE-12BCBDD625B6}" dt="2020-09-16T11:05:38.733" v="215"/>
        <pc:sldMkLst>
          <pc:docMk/>
          <pc:sldMk cId="3328963412" sldId="287"/>
        </pc:sldMkLst>
        <pc:spChg chg="mod">
          <ac:chgData name="Dragana Ristic" userId="87700855897c5d02" providerId="LiveId" clId="{318459AA-807B-4181-8CDE-12BCBDD625B6}" dt="2020-09-15T15:27:41.147" v="181" actId="27636"/>
          <ac:spMkLst>
            <pc:docMk/>
            <pc:sldMk cId="3328963412" sldId="287"/>
            <ac:spMk id="3" creationId="{00000000-0000-0000-0000-000000000000}"/>
          </ac:spMkLst>
        </pc:spChg>
        <pc:picChg chg="add mod">
          <ac:chgData name="Dragana Ristic" userId="87700855897c5d02" providerId="LiveId" clId="{318459AA-807B-4181-8CDE-12BCBDD625B6}" dt="2020-09-16T11:05:38.733" v="215"/>
          <ac:picMkLst>
            <pc:docMk/>
            <pc:sldMk cId="3328963412" sldId="287"/>
            <ac:picMk id="4" creationId="{6FBE335C-8A7F-4A23-9532-5F1AF5FA9E9B}"/>
          </ac:picMkLst>
        </pc:picChg>
      </pc:sldChg>
      <pc:sldChg chg="modSp add del mod">
        <pc:chgData name="Dragana Ristic" userId="87700855897c5d02" providerId="LiveId" clId="{318459AA-807B-4181-8CDE-12BCBDD625B6}" dt="2020-09-15T15:33:04.254" v="193" actId="47"/>
        <pc:sldMkLst>
          <pc:docMk/>
          <pc:sldMk cId="1651233953" sldId="288"/>
        </pc:sldMkLst>
        <pc:spChg chg="mod">
          <ac:chgData name="Dragana Ristic" userId="87700855897c5d02" providerId="LiveId" clId="{318459AA-807B-4181-8CDE-12BCBDD625B6}" dt="2020-09-15T15:32:29.787" v="192" actId="1036"/>
          <ac:spMkLst>
            <pc:docMk/>
            <pc:sldMk cId="1651233953" sldId="288"/>
            <ac:spMk id="2" creationId="{00000000-0000-0000-0000-000000000000}"/>
          </ac:spMkLst>
        </pc:spChg>
      </pc:sldChg>
      <pc:sldChg chg="addSp modSp add">
        <pc:chgData name="Dragana Ristic" userId="87700855897c5d02" providerId="LiveId" clId="{318459AA-807B-4181-8CDE-12BCBDD625B6}" dt="2020-09-16T11:09:35.728" v="220"/>
        <pc:sldMkLst>
          <pc:docMk/>
          <pc:sldMk cId="3899687493" sldId="295"/>
        </pc:sldMkLst>
        <pc:picChg chg="add mod">
          <ac:chgData name="Dragana Ristic" userId="87700855897c5d02" providerId="LiveId" clId="{318459AA-807B-4181-8CDE-12BCBDD625B6}" dt="2020-09-16T11:09:35.728" v="220"/>
          <ac:picMkLst>
            <pc:docMk/>
            <pc:sldMk cId="3899687493" sldId="295"/>
            <ac:picMk id="2" creationId="{71AB8592-A42D-46A2-B003-F2284C0574B9}"/>
          </ac:picMkLst>
        </pc:picChg>
      </pc:sldChg>
      <pc:sldChg chg="addSp modSp add mod">
        <pc:chgData name="Dragana Ristic" userId="87700855897c5d02" providerId="LiveId" clId="{318459AA-807B-4181-8CDE-12BCBDD625B6}" dt="2020-09-16T11:10:21.252" v="221"/>
        <pc:sldMkLst>
          <pc:docMk/>
          <pc:sldMk cId="2085097315" sldId="301"/>
        </pc:sldMkLst>
        <pc:spChg chg="mod">
          <ac:chgData name="Dragana Ristic" userId="87700855897c5d02" providerId="LiveId" clId="{318459AA-807B-4181-8CDE-12BCBDD625B6}" dt="2020-09-15T15:36:33.464" v="197" actId="27636"/>
          <ac:spMkLst>
            <pc:docMk/>
            <pc:sldMk cId="2085097315" sldId="301"/>
            <ac:spMk id="3" creationId="{00000000-0000-0000-0000-000000000000}"/>
          </ac:spMkLst>
        </pc:spChg>
        <pc:picChg chg="add mod">
          <ac:chgData name="Dragana Ristic" userId="87700855897c5d02" providerId="LiveId" clId="{318459AA-807B-4181-8CDE-12BCBDD625B6}" dt="2020-09-16T11:10:21.252" v="221"/>
          <ac:picMkLst>
            <pc:docMk/>
            <pc:sldMk cId="2085097315" sldId="301"/>
            <ac:picMk id="4" creationId="{809A74AE-A30F-4B9B-82CB-EE010BC32700}"/>
          </ac:picMkLst>
        </pc:picChg>
      </pc:sldChg>
      <pc:sldChg chg="addSp modSp add mod">
        <pc:chgData name="Dragana Ristic" userId="87700855897c5d02" providerId="LiveId" clId="{318459AA-807B-4181-8CDE-12BCBDD625B6}" dt="2020-09-16T11:35:15.340" v="256" actId="20577"/>
        <pc:sldMkLst>
          <pc:docMk/>
          <pc:sldMk cId="661370498" sldId="305"/>
        </pc:sldMkLst>
        <pc:spChg chg="mod">
          <ac:chgData name="Dragana Ristic" userId="87700855897c5d02" providerId="LiveId" clId="{318459AA-807B-4181-8CDE-12BCBDD625B6}" dt="2020-09-16T11:35:15.340" v="256" actId="20577"/>
          <ac:spMkLst>
            <pc:docMk/>
            <pc:sldMk cId="661370498" sldId="305"/>
            <ac:spMk id="3" creationId="{00000000-0000-0000-0000-000000000000}"/>
          </ac:spMkLst>
        </pc:spChg>
        <pc:picChg chg="add mod">
          <ac:chgData name="Dragana Ristic" userId="87700855897c5d02" providerId="LiveId" clId="{318459AA-807B-4181-8CDE-12BCBDD625B6}" dt="2020-09-16T11:08:49.809" v="218"/>
          <ac:picMkLst>
            <pc:docMk/>
            <pc:sldMk cId="661370498" sldId="305"/>
            <ac:picMk id="4" creationId="{EC349C53-5EA9-4366-891C-696EA4C1EAAC}"/>
          </ac:picMkLst>
        </pc:picChg>
      </pc:sldChg>
      <pc:sldChg chg="addSp modSp add mod">
        <pc:chgData name="Dragana Ristic" userId="87700855897c5d02" providerId="LiveId" clId="{318459AA-807B-4181-8CDE-12BCBDD625B6}" dt="2020-09-16T11:09:08.052" v="219"/>
        <pc:sldMkLst>
          <pc:docMk/>
          <pc:sldMk cId="1420416979" sldId="306"/>
        </pc:sldMkLst>
        <pc:spChg chg="mod">
          <ac:chgData name="Dragana Ristic" userId="87700855897c5d02" providerId="LiveId" clId="{318459AA-807B-4181-8CDE-12BCBDD625B6}" dt="2020-09-15T15:36:33.420" v="196" actId="27636"/>
          <ac:spMkLst>
            <pc:docMk/>
            <pc:sldMk cId="1420416979" sldId="306"/>
            <ac:spMk id="3" creationId="{00000000-0000-0000-0000-000000000000}"/>
          </ac:spMkLst>
        </pc:spChg>
        <pc:picChg chg="add mod">
          <ac:chgData name="Dragana Ristic" userId="87700855897c5d02" providerId="LiveId" clId="{318459AA-807B-4181-8CDE-12BCBDD625B6}" dt="2020-09-16T11:09:08.052" v="219"/>
          <ac:picMkLst>
            <pc:docMk/>
            <pc:sldMk cId="1420416979" sldId="306"/>
            <ac:picMk id="2" creationId="{2523A165-7090-4898-8624-8D7F3D0308A4}"/>
          </ac:picMkLst>
        </pc:picChg>
      </pc:sldChg>
      <pc:sldChg chg="addSp modSp add">
        <pc:chgData name="Dragana Ristic" userId="87700855897c5d02" providerId="LiveId" clId="{318459AA-807B-4181-8CDE-12BCBDD625B6}" dt="2020-09-16T11:19:16.806" v="248"/>
        <pc:sldMkLst>
          <pc:docMk/>
          <pc:sldMk cId="3512797718" sldId="308"/>
        </pc:sldMkLst>
        <pc:picChg chg="add mod">
          <ac:chgData name="Dragana Ristic" userId="87700855897c5d02" providerId="LiveId" clId="{318459AA-807B-4181-8CDE-12BCBDD625B6}" dt="2020-09-16T11:19:16.806" v="248"/>
          <ac:picMkLst>
            <pc:docMk/>
            <pc:sldMk cId="3512797718" sldId="308"/>
            <ac:picMk id="2" creationId="{03E471E4-1DC1-4648-8ADD-916F8257FA74}"/>
          </ac:picMkLst>
        </pc:picChg>
      </pc:sldChg>
      <pc:sldChg chg="addSp delSp modSp add mod modTransition modAnim">
        <pc:chgData name="Dragana Ristic" userId="87700855897c5d02" providerId="LiveId" clId="{318459AA-807B-4181-8CDE-12BCBDD625B6}" dt="2020-09-16T11:37:40.487" v="258"/>
        <pc:sldMkLst>
          <pc:docMk/>
          <pc:sldMk cId="3752198908" sldId="335"/>
        </pc:sldMkLst>
        <pc:spChg chg="mod">
          <ac:chgData name="Dragana Ristic" userId="87700855897c5d02" providerId="LiveId" clId="{318459AA-807B-4181-8CDE-12BCBDD625B6}" dt="2020-09-16T11:11:05.107" v="233" actId="6549"/>
          <ac:spMkLst>
            <pc:docMk/>
            <pc:sldMk cId="3752198908" sldId="335"/>
            <ac:spMk id="3" creationId="{00000000-0000-0000-0000-000000000000}"/>
          </ac:spMkLst>
        </pc:spChg>
        <pc:picChg chg="add del mod">
          <ac:chgData name="Dragana Ristic" userId="87700855897c5d02" providerId="LiveId" clId="{318459AA-807B-4181-8CDE-12BCBDD625B6}" dt="2020-09-16T11:12:37.125" v="235"/>
          <ac:picMkLst>
            <pc:docMk/>
            <pc:sldMk cId="3752198908" sldId="335"/>
            <ac:picMk id="4" creationId="{BA7A9FB7-2FDB-4B7B-A231-D4CB9C4BD247}"/>
          </ac:picMkLst>
        </pc:picChg>
        <pc:picChg chg="add del mod">
          <ac:chgData name="Dragana Ristic" userId="87700855897c5d02" providerId="LiveId" clId="{318459AA-807B-4181-8CDE-12BCBDD625B6}" dt="2020-09-16T11:36:58.247" v="257"/>
          <ac:picMkLst>
            <pc:docMk/>
            <pc:sldMk cId="3752198908" sldId="335"/>
            <ac:picMk id="5" creationId="{88D248EB-5586-4009-B01C-D82C234FA96F}"/>
          </ac:picMkLst>
        </pc:picChg>
        <pc:picChg chg="add mod">
          <ac:chgData name="Dragana Ristic" userId="87700855897c5d02" providerId="LiveId" clId="{318459AA-807B-4181-8CDE-12BCBDD625B6}" dt="2020-09-16T11:37:40.487" v="258"/>
          <ac:picMkLst>
            <pc:docMk/>
            <pc:sldMk cId="3752198908" sldId="335"/>
            <ac:picMk id="6" creationId="{8E1F0FFD-064F-4573-BBA7-3BA3B87118DA}"/>
          </ac:picMkLst>
        </pc:picChg>
      </pc:sldChg>
      <pc:sldChg chg="addSp delSp modSp add">
        <pc:chgData name="Dragana Ristic" userId="87700855897c5d02" providerId="LiveId" clId="{318459AA-807B-4181-8CDE-12BCBDD625B6}" dt="2020-09-16T11:37:40.487" v="258"/>
        <pc:sldMkLst>
          <pc:docMk/>
          <pc:sldMk cId="2208803340" sldId="336"/>
        </pc:sldMkLst>
        <pc:picChg chg="add del mod">
          <ac:chgData name="Dragana Ristic" userId="87700855897c5d02" providerId="LiveId" clId="{318459AA-807B-4181-8CDE-12BCBDD625B6}" dt="2020-09-16T11:37:40.487" v="258"/>
          <ac:picMkLst>
            <pc:docMk/>
            <pc:sldMk cId="2208803340" sldId="336"/>
            <ac:picMk id="4" creationId="{C035C52D-0C08-49FB-A7C9-A4573A35FADD}"/>
          </ac:picMkLst>
        </pc:picChg>
        <pc:picChg chg="add mod">
          <ac:chgData name="Dragana Ristic" userId="87700855897c5d02" providerId="LiveId" clId="{318459AA-807B-4181-8CDE-12BCBDD625B6}" dt="2020-09-16T11:37:40.487" v="258"/>
          <ac:picMkLst>
            <pc:docMk/>
            <pc:sldMk cId="2208803340" sldId="336"/>
            <ac:picMk id="5" creationId="{773399EA-3CD0-4036-BB1B-AFFAD598093A}"/>
          </ac:picMkLst>
        </pc:picChg>
      </pc:sldChg>
      <pc:sldChg chg="addSp modSp">
        <pc:chgData name="Dragana Ristic" userId="87700855897c5d02" providerId="LiveId" clId="{318459AA-807B-4181-8CDE-12BCBDD625B6}" dt="2020-09-16T12:10:03.493" v="292"/>
        <pc:sldMkLst>
          <pc:docMk/>
          <pc:sldMk cId="0" sldId="339"/>
        </pc:sldMkLst>
        <pc:picChg chg="add mod">
          <ac:chgData name="Dragana Ristic" userId="87700855897c5d02" providerId="LiveId" clId="{318459AA-807B-4181-8CDE-12BCBDD625B6}" dt="2020-09-16T12:10:03.493" v="292"/>
          <ac:picMkLst>
            <pc:docMk/>
            <pc:sldMk cId="0" sldId="339"/>
            <ac:picMk id="3" creationId="{7CF7AFCA-4DF1-41D1-97F2-082ACF2BD857}"/>
          </ac:picMkLst>
        </pc:picChg>
      </pc:sldChg>
      <pc:sldChg chg="addSp modSp">
        <pc:chgData name="Dragana Ristic" userId="87700855897c5d02" providerId="LiveId" clId="{318459AA-807B-4181-8CDE-12BCBDD625B6}" dt="2020-09-16T12:08:59.689" v="291"/>
        <pc:sldMkLst>
          <pc:docMk/>
          <pc:sldMk cId="0" sldId="340"/>
        </pc:sldMkLst>
        <pc:picChg chg="add mod">
          <ac:chgData name="Dragana Ristic" userId="87700855897c5d02" providerId="LiveId" clId="{318459AA-807B-4181-8CDE-12BCBDD625B6}" dt="2020-09-16T12:08:59.689" v="291"/>
          <ac:picMkLst>
            <pc:docMk/>
            <pc:sldMk cId="0" sldId="340"/>
            <ac:picMk id="2" creationId="{5759FAA0-891D-4371-AE9B-9AE4F88601EE}"/>
          </ac:picMkLst>
        </pc:picChg>
      </pc:sldChg>
      <pc:sldChg chg="addSp modSp">
        <pc:chgData name="Dragana Ristic" userId="87700855897c5d02" providerId="LiveId" clId="{318459AA-807B-4181-8CDE-12BCBDD625B6}" dt="2020-09-16T11:59:35.679" v="278"/>
        <pc:sldMkLst>
          <pc:docMk/>
          <pc:sldMk cId="0" sldId="341"/>
        </pc:sldMkLst>
        <pc:picChg chg="add mod">
          <ac:chgData name="Dragana Ristic" userId="87700855897c5d02" providerId="LiveId" clId="{318459AA-807B-4181-8CDE-12BCBDD625B6}" dt="2020-09-16T11:59:35.679" v="278"/>
          <ac:picMkLst>
            <pc:docMk/>
            <pc:sldMk cId="0" sldId="341"/>
            <ac:picMk id="3" creationId="{604BAAC1-3E49-4630-8BF6-A0F4280FF2F4}"/>
          </ac:picMkLst>
        </pc:picChg>
      </pc:sldChg>
      <pc:sldChg chg="addSp modSp">
        <pc:chgData name="Dragana Ristic" userId="87700855897c5d02" providerId="LiveId" clId="{318459AA-807B-4181-8CDE-12BCBDD625B6}" dt="2020-09-16T12:00:15.136" v="279"/>
        <pc:sldMkLst>
          <pc:docMk/>
          <pc:sldMk cId="0" sldId="342"/>
        </pc:sldMkLst>
        <pc:picChg chg="add mod">
          <ac:chgData name="Dragana Ristic" userId="87700855897c5d02" providerId="LiveId" clId="{318459AA-807B-4181-8CDE-12BCBDD625B6}" dt="2020-09-16T12:00:15.136" v="279"/>
          <ac:picMkLst>
            <pc:docMk/>
            <pc:sldMk cId="0" sldId="342"/>
            <ac:picMk id="3" creationId="{026FB472-3554-44ED-87FD-0C749A2FCAE1}"/>
          </ac:picMkLst>
        </pc:picChg>
      </pc:sldChg>
      <pc:sldChg chg="addSp modSp">
        <pc:chgData name="Dragana Ristic" userId="87700855897c5d02" providerId="LiveId" clId="{318459AA-807B-4181-8CDE-12BCBDD625B6}" dt="2020-09-16T12:03:51.792" v="282"/>
        <pc:sldMkLst>
          <pc:docMk/>
          <pc:sldMk cId="0" sldId="343"/>
        </pc:sldMkLst>
        <pc:picChg chg="add mod">
          <ac:chgData name="Dragana Ristic" userId="87700855897c5d02" providerId="LiveId" clId="{318459AA-807B-4181-8CDE-12BCBDD625B6}" dt="2020-09-16T12:03:51.792" v="282"/>
          <ac:picMkLst>
            <pc:docMk/>
            <pc:sldMk cId="0" sldId="343"/>
            <ac:picMk id="3" creationId="{5DA76AC1-C409-4B34-80B6-E97D074D1D2F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6T12:03:51.792" v="282"/>
        <pc:sldMkLst>
          <pc:docMk/>
          <pc:sldMk cId="0" sldId="344"/>
        </pc:sldMkLst>
        <pc:picChg chg="add del mod">
          <ac:chgData name="Dragana Ristic" userId="87700855897c5d02" providerId="LiveId" clId="{318459AA-807B-4181-8CDE-12BCBDD625B6}" dt="2020-09-16T12:01:48.907" v="281"/>
          <ac:picMkLst>
            <pc:docMk/>
            <pc:sldMk cId="0" sldId="344"/>
            <ac:picMk id="3" creationId="{CFDC2238-5C84-4977-96F7-2C858C296236}"/>
          </ac:picMkLst>
        </pc:picChg>
        <pc:picChg chg="add mod">
          <ac:chgData name="Dragana Ristic" userId="87700855897c5d02" providerId="LiveId" clId="{318459AA-807B-4181-8CDE-12BCBDD625B6}" dt="2020-09-16T12:03:51.792" v="282"/>
          <ac:picMkLst>
            <pc:docMk/>
            <pc:sldMk cId="0" sldId="344"/>
            <ac:picMk id="4" creationId="{C964F962-464F-4A1C-AC8C-80AA97D80B32}"/>
          </ac:picMkLst>
        </pc:picChg>
      </pc:sldChg>
      <pc:sldChg chg="addSp modSp add mod">
        <pc:chgData name="Dragana Ristic" userId="87700855897c5d02" providerId="LiveId" clId="{318459AA-807B-4181-8CDE-12BCBDD625B6}" dt="2020-09-16T11:20:10.914" v="249"/>
        <pc:sldMkLst>
          <pc:docMk/>
          <pc:sldMk cId="3307735989" sldId="345"/>
        </pc:sldMkLst>
        <pc:spChg chg="mod">
          <ac:chgData name="Dragana Ristic" userId="87700855897c5d02" providerId="LiveId" clId="{318459AA-807B-4181-8CDE-12BCBDD625B6}" dt="2020-09-15T15:37:37.311" v="208" actId="27636"/>
          <ac:spMkLst>
            <pc:docMk/>
            <pc:sldMk cId="3307735989" sldId="345"/>
            <ac:spMk id="3" creationId="{00000000-0000-0000-0000-000000000000}"/>
          </ac:spMkLst>
        </pc:spChg>
        <pc:picChg chg="add mod">
          <ac:chgData name="Dragana Ristic" userId="87700855897c5d02" providerId="LiveId" clId="{318459AA-807B-4181-8CDE-12BCBDD625B6}" dt="2020-09-16T11:20:10.914" v="249"/>
          <ac:picMkLst>
            <pc:docMk/>
            <pc:sldMk cId="3307735989" sldId="345"/>
            <ac:picMk id="4" creationId="{0DD55C7B-5FAC-422D-B5E6-6409673295C4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6T12:05:30.503" v="285"/>
        <pc:sldMkLst>
          <pc:docMk/>
          <pc:sldMk cId="0" sldId="346"/>
        </pc:sldMkLst>
        <pc:picChg chg="add del mod">
          <ac:chgData name="Dragana Ristic" userId="87700855897c5d02" providerId="LiveId" clId="{318459AA-807B-4181-8CDE-12BCBDD625B6}" dt="2020-09-16T12:04:38.251" v="284"/>
          <ac:picMkLst>
            <pc:docMk/>
            <pc:sldMk cId="0" sldId="346"/>
            <ac:picMk id="2" creationId="{23411BA7-A1F4-43F3-944F-49280E6338D0}"/>
          </ac:picMkLst>
        </pc:picChg>
        <pc:picChg chg="add mod">
          <ac:chgData name="Dragana Ristic" userId="87700855897c5d02" providerId="LiveId" clId="{318459AA-807B-4181-8CDE-12BCBDD625B6}" dt="2020-09-16T12:05:30.503" v="285"/>
          <ac:picMkLst>
            <pc:docMk/>
            <pc:sldMk cId="0" sldId="346"/>
            <ac:picMk id="3" creationId="{E866C37C-ECC0-4024-92F9-A8333C856CF1}"/>
          </ac:picMkLst>
        </pc:picChg>
      </pc:sldChg>
      <pc:sldChg chg="del">
        <pc:chgData name="Dragana Ristic" userId="87700855897c5d02" providerId="LiveId" clId="{318459AA-807B-4181-8CDE-12BCBDD625B6}" dt="2020-09-16T12:06:02.788" v="287" actId="47"/>
        <pc:sldMkLst>
          <pc:docMk/>
          <pc:sldMk cId="0" sldId="347"/>
        </pc:sldMkLst>
      </pc:sldChg>
      <pc:sldChg chg="del">
        <pc:chgData name="Dragana Ristic" userId="87700855897c5d02" providerId="LiveId" clId="{318459AA-807B-4181-8CDE-12BCBDD625B6}" dt="2020-09-16T12:07:46.837" v="289" actId="2696"/>
        <pc:sldMkLst>
          <pc:docMk/>
          <pc:sldMk cId="0" sldId="348"/>
        </pc:sldMkLst>
      </pc:sldChg>
      <pc:sldChg chg="add del">
        <pc:chgData name="Dragana Ristic" userId="87700855897c5d02" providerId="LiveId" clId="{318459AA-807B-4181-8CDE-12BCBDD625B6}" dt="2020-09-16T12:21:19.381" v="304" actId="47"/>
        <pc:sldMkLst>
          <pc:docMk/>
          <pc:sldMk cId="493633401" sldId="348"/>
        </pc:sldMkLst>
      </pc:sldChg>
      <pc:sldChg chg="addSp modSp">
        <pc:chgData name="Dragana Ristic" userId="87700855897c5d02" providerId="LiveId" clId="{318459AA-807B-4181-8CDE-12BCBDD625B6}" dt="2020-09-16T12:14:32.221" v="295"/>
        <pc:sldMkLst>
          <pc:docMk/>
          <pc:sldMk cId="0" sldId="349"/>
        </pc:sldMkLst>
        <pc:picChg chg="add mod">
          <ac:chgData name="Dragana Ristic" userId="87700855897c5d02" providerId="LiveId" clId="{318459AA-807B-4181-8CDE-12BCBDD625B6}" dt="2020-09-16T12:14:32.221" v="295"/>
          <ac:picMkLst>
            <pc:docMk/>
            <pc:sldMk cId="0" sldId="349"/>
            <ac:picMk id="2" creationId="{23AF1047-16AA-4F23-BAA1-19D1E4D433F7}"/>
          </ac:picMkLst>
        </pc:picChg>
      </pc:sldChg>
      <pc:sldChg chg="addSp delSp modSp">
        <pc:chgData name="Dragana Ristic" userId="87700855897c5d02" providerId="LiveId" clId="{318459AA-807B-4181-8CDE-12BCBDD625B6}" dt="2020-09-16T12:15:50.213" v="297"/>
        <pc:sldMkLst>
          <pc:docMk/>
          <pc:sldMk cId="0" sldId="350"/>
        </pc:sldMkLst>
        <pc:picChg chg="add del mod">
          <ac:chgData name="Dragana Ristic" userId="87700855897c5d02" providerId="LiveId" clId="{318459AA-807B-4181-8CDE-12BCBDD625B6}" dt="2020-09-16T12:15:50.213" v="297"/>
          <ac:picMkLst>
            <pc:docMk/>
            <pc:sldMk cId="0" sldId="350"/>
            <ac:picMk id="2" creationId="{2E6157F8-0E7C-472E-9F98-4FC8482D2313}"/>
          </ac:picMkLst>
        </pc:picChg>
        <pc:picChg chg="add mod">
          <ac:chgData name="Dragana Ristic" userId="87700855897c5d02" providerId="LiveId" clId="{318459AA-807B-4181-8CDE-12BCBDD625B6}" dt="2020-09-16T12:15:50.213" v="297"/>
          <ac:picMkLst>
            <pc:docMk/>
            <pc:sldMk cId="0" sldId="350"/>
            <ac:picMk id="3" creationId="{B0D63E92-002B-46E0-ADA9-C843C8BEAE30}"/>
          </ac:picMkLst>
        </pc:picChg>
      </pc:sldChg>
      <pc:sldChg chg="addSp delSp modSp">
        <pc:chgData name="Dragana Ristic" userId="87700855897c5d02" providerId="LiveId" clId="{318459AA-807B-4181-8CDE-12BCBDD625B6}" dt="2020-09-16T11:59:14.281" v="277"/>
        <pc:sldMkLst>
          <pc:docMk/>
          <pc:sldMk cId="0" sldId="351"/>
        </pc:sldMkLst>
        <pc:picChg chg="add del mod">
          <ac:chgData name="Dragana Ristic" userId="87700855897c5d02" providerId="LiveId" clId="{318459AA-807B-4181-8CDE-12BCBDD625B6}" dt="2020-09-16T11:59:14.281" v="277"/>
          <ac:picMkLst>
            <pc:docMk/>
            <pc:sldMk cId="0" sldId="351"/>
            <ac:picMk id="2" creationId="{1C8784BA-2946-492B-AAFE-B1A8D86ADAF0}"/>
          </ac:picMkLst>
        </pc:picChg>
        <pc:picChg chg="add mod">
          <ac:chgData name="Dragana Ristic" userId="87700855897c5d02" providerId="LiveId" clId="{318459AA-807B-4181-8CDE-12BCBDD625B6}" dt="2020-09-16T11:59:14.281" v="277"/>
          <ac:picMkLst>
            <pc:docMk/>
            <pc:sldMk cId="0" sldId="351"/>
            <ac:picMk id="3" creationId="{22459BCB-15A5-4545-86EC-BCB1CBF35987}"/>
          </ac:picMkLst>
        </pc:picChg>
      </pc:sldChg>
      <pc:sldChg chg="addSp modSp">
        <pc:chgData name="Dragana Ristic" userId="87700855897c5d02" providerId="LiveId" clId="{318459AA-807B-4181-8CDE-12BCBDD625B6}" dt="2020-09-16T11:56:00.768" v="273"/>
        <pc:sldMkLst>
          <pc:docMk/>
          <pc:sldMk cId="0" sldId="352"/>
        </pc:sldMkLst>
        <pc:picChg chg="add mod">
          <ac:chgData name="Dragana Ristic" userId="87700855897c5d02" providerId="LiveId" clId="{318459AA-807B-4181-8CDE-12BCBDD625B6}" dt="2020-09-16T11:56:00.768" v="273"/>
          <ac:picMkLst>
            <pc:docMk/>
            <pc:sldMk cId="0" sldId="352"/>
            <ac:picMk id="2" creationId="{77CD73BA-B746-471C-8219-6CC0BFE7DF3C}"/>
          </ac:picMkLst>
        </pc:picChg>
      </pc:sldChg>
      <pc:sldChg chg="addSp modSp ord">
        <pc:chgData name="Dragana Ristic" userId="87700855897c5d02" providerId="LiveId" clId="{318459AA-807B-4181-8CDE-12BCBDD625B6}" dt="2020-09-16T11:53:55.142" v="272"/>
        <pc:sldMkLst>
          <pc:docMk/>
          <pc:sldMk cId="0" sldId="353"/>
        </pc:sldMkLst>
        <pc:picChg chg="add mod">
          <ac:chgData name="Dragana Ristic" userId="87700855897c5d02" providerId="LiveId" clId="{318459AA-807B-4181-8CDE-12BCBDD625B6}" dt="2020-09-16T11:53:55.142" v="272"/>
          <ac:picMkLst>
            <pc:docMk/>
            <pc:sldMk cId="0" sldId="353"/>
            <ac:picMk id="2" creationId="{A242C0CE-5C15-4EB5-9737-66BB8DAB4C46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6T11:58:21.620" v="276"/>
        <pc:sldMkLst>
          <pc:docMk/>
          <pc:sldMk cId="0" sldId="354"/>
        </pc:sldMkLst>
        <pc:picChg chg="add del mod">
          <ac:chgData name="Dragana Ristic" userId="87700855897c5d02" providerId="LiveId" clId="{318459AA-807B-4181-8CDE-12BCBDD625B6}" dt="2020-09-16T11:57:47.910" v="275"/>
          <ac:picMkLst>
            <pc:docMk/>
            <pc:sldMk cId="0" sldId="354"/>
            <ac:picMk id="2" creationId="{3E24F4ED-8A21-4FCB-903B-280647B2E4D4}"/>
          </ac:picMkLst>
        </pc:picChg>
        <pc:picChg chg="add mod">
          <ac:chgData name="Dragana Ristic" userId="87700855897c5d02" providerId="LiveId" clId="{318459AA-807B-4181-8CDE-12BCBDD625B6}" dt="2020-09-16T11:58:21.620" v="276"/>
          <ac:picMkLst>
            <pc:docMk/>
            <pc:sldMk cId="0" sldId="354"/>
            <ac:picMk id="3" creationId="{C040C19C-D742-442F-8063-4FF07E6FAC10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6T12:13:56.921" v="294"/>
        <pc:sldMkLst>
          <pc:docMk/>
          <pc:sldMk cId="0" sldId="355"/>
        </pc:sldMkLst>
        <pc:picChg chg="add del mod">
          <ac:chgData name="Dragana Ristic" userId="87700855897c5d02" providerId="LiveId" clId="{318459AA-807B-4181-8CDE-12BCBDD625B6}" dt="2020-09-16T12:11:48.566" v="293"/>
          <ac:picMkLst>
            <pc:docMk/>
            <pc:sldMk cId="0" sldId="355"/>
            <ac:picMk id="2" creationId="{0FF1AFA5-951B-4642-A297-371346783CAE}"/>
          </ac:picMkLst>
        </pc:picChg>
        <pc:picChg chg="add mod">
          <ac:chgData name="Dragana Ristic" userId="87700855897c5d02" providerId="LiveId" clId="{318459AA-807B-4181-8CDE-12BCBDD625B6}" dt="2020-09-16T12:13:56.921" v="294"/>
          <ac:picMkLst>
            <pc:docMk/>
            <pc:sldMk cId="0" sldId="355"/>
            <ac:picMk id="3" creationId="{A9D96719-5306-4CFD-A8EB-7EF7B89FB216}"/>
          </ac:picMkLst>
        </pc:picChg>
      </pc:sldChg>
      <pc:sldChg chg="addSp delSp modSp add modAnim">
        <pc:chgData name="Dragana Ristic" userId="87700855897c5d02" providerId="LiveId" clId="{318459AA-807B-4181-8CDE-12BCBDD625B6}" dt="2020-09-16T11:02:46.463" v="213"/>
        <pc:sldMkLst>
          <pc:docMk/>
          <pc:sldMk cId="1574043443" sldId="356"/>
        </pc:sldMkLst>
        <pc:picChg chg="add del mod">
          <ac:chgData name="Dragana Ristic" userId="87700855897c5d02" providerId="LiveId" clId="{318459AA-807B-4181-8CDE-12BCBDD625B6}" dt="2020-09-16T11:01:14.746" v="211"/>
          <ac:picMkLst>
            <pc:docMk/>
            <pc:sldMk cId="1574043443" sldId="356"/>
            <ac:picMk id="2" creationId="{BB00C2DB-4AD5-4193-9BF7-3D3034668CCA}"/>
          </ac:picMkLst>
        </pc:picChg>
        <pc:picChg chg="add del mod">
          <ac:chgData name="Dragana Ristic" userId="87700855897c5d02" providerId="LiveId" clId="{318459AA-807B-4181-8CDE-12BCBDD625B6}" dt="2020-09-16T11:02:09.646" v="212"/>
          <ac:picMkLst>
            <pc:docMk/>
            <pc:sldMk cId="1574043443" sldId="356"/>
            <ac:picMk id="3" creationId="{E50C036B-235C-4DB1-9F74-C66DBE3CAA40}"/>
          </ac:picMkLst>
        </pc:picChg>
        <pc:picChg chg="add mod">
          <ac:chgData name="Dragana Ristic" userId="87700855897c5d02" providerId="LiveId" clId="{318459AA-807B-4181-8CDE-12BCBDD625B6}" dt="2020-09-16T11:02:46.463" v="213"/>
          <ac:picMkLst>
            <pc:docMk/>
            <pc:sldMk cId="1574043443" sldId="356"/>
            <ac:picMk id="4" creationId="{BAE31777-13DA-4B8E-B20E-2B012C71BB48}"/>
          </ac:picMkLst>
        </pc:picChg>
      </pc:sldChg>
      <pc:sldChg chg="add del">
        <pc:chgData name="Dragana Ristic" userId="87700855897c5d02" providerId="LiveId" clId="{318459AA-807B-4181-8CDE-12BCBDD625B6}" dt="2020-09-15T15:26:27.178" v="177" actId="47"/>
        <pc:sldMkLst>
          <pc:docMk/>
          <pc:sldMk cId="0" sldId="357"/>
        </pc:sldMkLst>
      </pc:sldChg>
      <pc:sldChg chg="addSp delSp modSp add modTransition modAnim">
        <pc:chgData name="Dragana Ristic" userId="87700855897c5d02" providerId="LiveId" clId="{318459AA-807B-4181-8CDE-12BCBDD625B6}" dt="2020-09-16T11:39:44.093" v="265"/>
        <pc:sldMkLst>
          <pc:docMk/>
          <pc:sldMk cId="3961325496" sldId="359"/>
        </pc:sldMkLst>
        <pc:picChg chg="add del mod">
          <ac:chgData name="Dragana Ristic" userId="87700855897c5d02" providerId="LiveId" clId="{318459AA-807B-4181-8CDE-12BCBDD625B6}" dt="2020-09-16T11:37:40.487" v="258"/>
          <ac:picMkLst>
            <pc:docMk/>
            <pc:sldMk cId="3961325496" sldId="359"/>
            <ac:picMk id="3" creationId="{CF103EE0-37FA-40B6-B3AA-D34DA166D921}"/>
          </ac:picMkLst>
        </pc:picChg>
        <pc:picChg chg="add del mod">
          <ac:chgData name="Dragana Ristic" userId="87700855897c5d02" providerId="LiveId" clId="{318459AA-807B-4181-8CDE-12BCBDD625B6}" dt="2020-09-16T11:37:49.119" v="259"/>
          <ac:picMkLst>
            <pc:docMk/>
            <pc:sldMk cId="3961325496" sldId="359"/>
            <ac:picMk id="6" creationId="{E768F6E5-908E-4FE6-AEFB-BBB38FCFB9C7}"/>
          </ac:picMkLst>
        </pc:picChg>
        <pc:picChg chg="mod">
          <ac:chgData name="Dragana Ristic" userId="87700855897c5d02" providerId="LiveId" clId="{318459AA-807B-4181-8CDE-12BCBDD625B6}" dt="2020-09-16T11:38:45.338" v="263" actId="1036"/>
          <ac:picMkLst>
            <pc:docMk/>
            <pc:sldMk cId="3961325496" sldId="359"/>
            <ac:picMk id="7" creationId="{00000000-0000-0000-0000-000000000000}"/>
          </ac:picMkLst>
        </pc:picChg>
        <pc:picChg chg="add mod">
          <ac:chgData name="Dragana Ristic" userId="87700855897c5d02" providerId="LiveId" clId="{318459AA-807B-4181-8CDE-12BCBDD625B6}" dt="2020-09-16T11:39:44.093" v="265"/>
          <ac:picMkLst>
            <pc:docMk/>
            <pc:sldMk cId="3961325496" sldId="359"/>
            <ac:picMk id="8" creationId="{449D9929-D2FA-4AD7-809E-DF14DE202DC3}"/>
          </ac:picMkLst>
        </pc:picChg>
        <pc:picChg chg="mod">
          <ac:chgData name="Dragana Ristic" userId="87700855897c5d02" providerId="LiveId" clId="{318459AA-807B-4181-8CDE-12BCBDD625B6}" dt="2020-09-16T11:38:48.735" v="264" actId="1036"/>
          <ac:picMkLst>
            <pc:docMk/>
            <pc:sldMk cId="3961325496" sldId="359"/>
            <ac:picMk id="5122" creationId="{00000000-0000-0000-0000-000000000000}"/>
          </ac:picMkLst>
        </pc:picChg>
      </pc:sldChg>
      <pc:sldChg chg="addSp delSp modSp add del">
        <pc:chgData name="Dragana Ristic" userId="87700855897c5d02" providerId="LiveId" clId="{318459AA-807B-4181-8CDE-12BCBDD625B6}" dt="2020-09-16T11:39:48.735" v="266" actId="47"/>
        <pc:sldMkLst>
          <pc:docMk/>
          <pc:sldMk cId="3018070296" sldId="360"/>
        </pc:sldMkLst>
        <pc:picChg chg="add del mod">
          <ac:chgData name="Dragana Ristic" userId="87700855897c5d02" providerId="LiveId" clId="{318459AA-807B-4181-8CDE-12BCBDD625B6}" dt="2020-09-16T11:39:44.093" v="265"/>
          <ac:picMkLst>
            <pc:docMk/>
            <pc:sldMk cId="3018070296" sldId="360"/>
            <ac:picMk id="2" creationId="{D5435E1E-4A0E-4ACA-9EFD-DF9BCCE6223D}"/>
          </ac:picMkLst>
        </pc:picChg>
        <pc:picChg chg="add mod">
          <ac:chgData name="Dragana Ristic" userId="87700855897c5d02" providerId="LiveId" clId="{318459AA-807B-4181-8CDE-12BCBDD625B6}" dt="2020-09-16T11:39:44.093" v="265"/>
          <ac:picMkLst>
            <pc:docMk/>
            <pc:sldMk cId="3018070296" sldId="360"/>
            <ac:picMk id="3" creationId="{93ECFAEA-12A8-4596-9ED9-B0A35A7E494E}"/>
          </ac:picMkLst>
        </pc:picChg>
      </pc:sldChg>
      <pc:sldChg chg="addSp modSp add">
        <pc:chgData name="Dragana Ristic" userId="87700855897c5d02" providerId="LiveId" clId="{318459AA-807B-4181-8CDE-12BCBDD625B6}" dt="2020-09-16T11:14:36.546" v="238"/>
        <pc:sldMkLst>
          <pc:docMk/>
          <pc:sldMk cId="2553673163" sldId="361"/>
        </pc:sldMkLst>
        <pc:picChg chg="add mod">
          <ac:chgData name="Dragana Ristic" userId="87700855897c5d02" providerId="LiveId" clId="{318459AA-807B-4181-8CDE-12BCBDD625B6}" dt="2020-09-16T11:14:36.546" v="238"/>
          <ac:picMkLst>
            <pc:docMk/>
            <pc:sldMk cId="2553673163" sldId="361"/>
            <ac:picMk id="4" creationId="{53A0A03A-7C73-4D03-8ED0-811544B15489}"/>
          </ac:picMkLst>
        </pc:picChg>
      </pc:sldChg>
      <pc:sldChg chg="addSp modSp add del mod">
        <pc:chgData name="Dragana Ristic" userId="87700855897c5d02" providerId="LiveId" clId="{318459AA-807B-4181-8CDE-12BCBDD625B6}" dt="2020-09-16T11:14:47.513" v="239" actId="47"/>
        <pc:sldMkLst>
          <pc:docMk/>
          <pc:sldMk cId="1499700130" sldId="362"/>
        </pc:sldMkLst>
        <pc:spChg chg="mod">
          <ac:chgData name="Dragana Ristic" userId="87700855897c5d02" providerId="LiveId" clId="{318459AA-807B-4181-8CDE-12BCBDD625B6}" dt="2020-09-15T15:36:49.242" v="202" actId="27636"/>
          <ac:spMkLst>
            <pc:docMk/>
            <pc:sldMk cId="1499700130" sldId="362"/>
            <ac:spMk id="4" creationId="{00000000-0000-0000-0000-000000000000}"/>
          </ac:spMkLst>
        </pc:spChg>
        <pc:picChg chg="add mod">
          <ac:chgData name="Dragana Ristic" userId="87700855897c5d02" providerId="LiveId" clId="{318459AA-807B-4181-8CDE-12BCBDD625B6}" dt="2020-09-16T11:14:36.546" v="238"/>
          <ac:picMkLst>
            <pc:docMk/>
            <pc:sldMk cId="1499700130" sldId="362"/>
            <ac:picMk id="2" creationId="{941DA4E2-27B3-4134-A5F2-643FB4B6C1F6}"/>
          </ac:picMkLst>
        </pc:picChg>
      </pc:sldChg>
      <pc:sldChg chg="addSp modSp add">
        <pc:chgData name="Dragana Ristic" userId="87700855897c5d02" providerId="LiveId" clId="{318459AA-807B-4181-8CDE-12BCBDD625B6}" dt="2020-09-16T11:15:53.222" v="243"/>
        <pc:sldMkLst>
          <pc:docMk/>
          <pc:sldMk cId="1098998568" sldId="364"/>
        </pc:sldMkLst>
        <pc:spChg chg="mod">
          <ac:chgData name="Dragana Ristic" userId="87700855897c5d02" providerId="LiveId" clId="{318459AA-807B-4181-8CDE-12BCBDD625B6}" dt="2020-09-16T11:14:54.787" v="242" actId="1036"/>
          <ac:spMkLst>
            <pc:docMk/>
            <pc:sldMk cId="1098998568" sldId="364"/>
            <ac:spMk id="5" creationId="{00000000-0000-0000-0000-000000000000}"/>
          </ac:spMkLst>
        </pc:spChg>
        <pc:picChg chg="add mod">
          <ac:chgData name="Dragana Ristic" userId="87700855897c5d02" providerId="LiveId" clId="{318459AA-807B-4181-8CDE-12BCBDD625B6}" dt="2020-09-16T11:15:53.222" v="243"/>
          <ac:picMkLst>
            <pc:docMk/>
            <pc:sldMk cId="1098998568" sldId="364"/>
            <ac:picMk id="2" creationId="{652A88E5-3261-4C25-8CD3-25CDD25DC785}"/>
          </ac:picMkLst>
        </pc:picChg>
      </pc:sldChg>
      <pc:sldChg chg="addSp modSp">
        <pc:chgData name="Dragana Ristic" userId="87700855897c5d02" providerId="LiveId" clId="{318459AA-807B-4181-8CDE-12BCBDD625B6}" dt="2020-09-16T12:05:50.810" v="286"/>
        <pc:sldMkLst>
          <pc:docMk/>
          <pc:sldMk cId="0" sldId="427"/>
        </pc:sldMkLst>
        <pc:picChg chg="add mod">
          <ac:chgData name="Dragana Ristic" userId="87700855897c5d02" providerId="LiveId" clId="{318459AA-807B-4181-8CDE-12BCBDD625B6}" dt="2020-09-16T12:05:50.810" v="286"/>
          <ac:picMkLst>
            <pc:docMk/>
            <pc:sldMk cId="0" sldId="427"/>
            <ac:picMk id="2" creationId="{8B24FC90-AAEE-4322-A179-1D3CD8531F14}"/>
          </ac:picMkLst>
        </pc:picChg>
      </pc:sldChg>
      <pc:sldChg chg="addSp modSp">
        <pc:chgData name="Dragana Ristic" userId="87700855897c5d02" providerId="LiveId" clId="{318459AA-807B-4181-8CDE-12BCBDD625B6}" dt="2020-09-16T12:15:20.667" v="296"/>
        <pc:sldMkLst>
          <pc:docMk/>
          <pc:sldMk cId="0" sldId="429"/>
        </pc:sldMkLst>
        <pc:picChg chg="add mod">
          <ac:chgData name="Dragana Ristic" userId="87700855897c5d02" providerId="LiveId" clId="{318459AA-807B-4181-8CDE-12BCBDD625B6}" dt="2020-09-16T12:15:20.667" v="296"/>
          <ac:picMkLst>
            <pc:docMk/>
            <pc:sldMk cId="0" sldId="429"/>
            <ac:picMk id="2" creationId="{358E7008-1644-455A-BFD2-13904008B90A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6T12:20:02.726" v="302"/>
        <pc:sldMkLst>
          <pc:docMk/>
          <pc:sldMk cId="0" sldId="430"/>
        </pc:sldMkLst>
        <pc:picChg chg="add del mod">
          <ac:chgData name="Dragana Ristic" userId="87700855897c5d02" providerId="LiveId" clId="{318459AA-807B-4181-8CDE-12BCBDD625B6}" dt="2020-09-16T12:16:30.128" v="299"/>
          <ac:picMkLst>
            <pc:docMk/>
            <pc:sldMk cId="0" sldId="430"/>
            <ac:picMk id="3" creationId="{C7D5019E-E4BF-48D4-8502-82EFAC856684}"/>
          </ac:picMkLst>
        </pc:picChg>
        <pc:picChg chg="add del mod">
          <ac:chgData name="Dragana Ristic" userId="87700855897c5d02" providerId="LiveId" clId="{318459AA-807B-4181-8CDE-12BCBDD625B6}" dt="2020-09-16T12:18:48.201" v="301"/>
          <ac:picMkLst>
            <pc:docMk/>
            <pc:sldMk cId="0" sldId="430"/>
            <ac:picMk id="4" creationId="{22A2C12B-7E65-4F47-8691-F3E13FC02BC8}"/>
          </ac:picMkLst>
        </pc:picChg>
        <pc:picChg chg="add mod">
          <ac:chgData name="Dragana Ristic" userId="87700855897c5d02" providerId="LiveId" clId="{318459AA-807B-4181-8CDE-12BCBDD625B6}" dt="2020-09-16T12:20:02.726" v="302"/>
          <ac:picMkLst>
            <pc:docMk/>
            <pc:sldMk cId="0" sldId="430"/>
            <ac:picMk id="5" creationId="{92791FD2-1564-4905-94C6-6237560793DC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5T14:46:20.038" v="140"/>
        <pc:sldMkLst>
          <pc:docMk/>
          <pc:sldMk cId="1062026416" sldId="431"/>
        </pc:sldMkLst>
        <pc:picChg chg="add del mod">
          <ac:chgData name="Dragana Ristic" userId="87700855897c5d02" providerId="LiveId" clId="{318459AA-807B-4181-8CDE-12BCBDD625B6}" dt="2020-09-15T14:37:31.627" v="13"/>
          <ac:picMkLst>
            <pc:docMk/>
            <pc:sldMk cId="1062026416" sldId="431"/>
            <ac:picMk id="2" creationId="{D3F6D278-3209-41D3-B5E4-0AE5361092BE}"/>
          </ac:picMkLst>
        </pc:picChg>
        <pc:picChg chg="add mod">
          <ac:chgData name="Dragana Ristic" userId="87700855897c5d02" providerId="LiveId" clId="{318459AA-807B-4181-8CDE-12BCBDD625B6}" dt="2020-09-15T14:46:20.038" v="140"/>
          <ac:picMkLst>
            <pc:docMk/>
            <pc:sldMk cId="1062026416" sldId="431"/>
            <ac:picMk id="3" creationId="{C2ECB6D3-7905-43CE-A134-2E3C42159DC2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5T14:51:12.336" v="142"/>
        <pc:sldMkLst>
          <pc:docMk/>
          <pc:sldMk cId="734711421" sldId="432"/>
        </pc:sldMkLst>
        <pc:picChg chg="add del mod">
          <ac:chgData name="Dragana Ristic" userId="87700855897c5d02" providerId="LiveId" clId="{318459AA-807B-4181-8CDE-12BCBDD625B6}" dt="2020-09-15T14:37:22.749" v="12"/>
          <ac:picMkLst>
            <pc:docMk/>
            <pc:sldMk cId="734711421" sldId="432"/>
            <ac:picMk id="3" creationId="{0ECDB432-357E-4B87-995E-52E4773325F3}"/>
          </ac:picMkLst>
        </pc:picChg>
        <pc:picChg chg="add del mod">
          <ac:chgData name="Dragana Ristic" userId="87700855897c5d02" providerId="LiveId" clId="{318459AA-807B-4181-8CDE-12BCBDD625B6}" dt="2020-09-15T14:46:23.167" v="141"/>
          <ac:picMkLst>
            <pc:docMk/>
            <pc:sldMk cId="734711421" sldId="432"/>
            <ac:picMk id="4" creationId="{90A1CF2C-BC31-4D20-8C67-46AF25332FAA}"/>
          </ac:picMkLst>
        </pc:picChg>
        <pc:picChg chg="add mod">
          <ac:chgData name="Dragana Ristic" userId="87700855897c5d02" providerId="LiveId" clId="{318459AA-807B-4181-8CDE-12BCBDD625B6}" dt="2020-09-15T14:51:12.336" v="142"/>
          <ac:picMkLst>
            <pc:docMk/>
            <pc:sldMk cId="734711421" sldId="432"/>
            <ac:picMk id="5" creationId="{1F4F3043-1DB7-4161-8CB8-DFDB3D5AE537}"/>
          </ac:picMkLst>
        </pc:picChg>
      </pc:sldChg>
      <pc:sldChg chg="addSp modSp">
        <pc:chgData name="Dragana Ristic" userId="87700855897c5d02" providerId="LiveId" clId="{318459AA-807B-4181-8CDE-12BCBDD625B6}" dt="2020-09-15T14:52:06.007" v="143"/>
        <pc:sldMkLst>
          <pc:docMk/>
          <pc:sldMk cId="3861510914" sldId="433"/>
        </pc:sldMkLst>
        <pc:picChg chg="add mod">
          <ac:chgData name="Dragana Ristic" userId="87700855897c5d02" providerId="LiveId" clId="{318459AA-807B-4181-8CDE-12BCBDD625B6}" dt="2020-09-15T14:52:06.007" v="143"/>
          <ac:picMkLst>
            <pc:docMk/>
            <pc:sldMk cId="3861510914" sldId="433"/>
            <ac:picMk id="2" creationId="{F82D6C20-FC22-47C6-B91D-2748583979CA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5T14:54:45.734" v="146"/>
        <pc:sldMkLst>
          <pc:docMk/>
          <pc:sldMk cId="1263402775" sldId="434"/>
        </pc:sldMkLst>
        <pc:picChg chg="add del mod">
          <ac:chgData name="Dragana Ristic" userId="87700855897c5d02" providerId="LiveId" clId="{318459AA-807B-4181-8CDE-12BCBDD625B6}" dt="2020-09-15T14:54:08.899" v="145"/>
          <ac:picMkLst>
            <pc:docMk/>
            <pc:sldMk cId="1263402775" sldId="434"/>
            <ac:picMk id="2" creationId="{79A24229-7D10-4A7F-883B-D0653D4AD3A5}"/>
          </ac:picMkLst>
        </pc:picChg>
        <pc:picChg chg="add mod">
          <ac:chgData name="Dragana Ristic" userId="87700855897c5d02" providerId="LiveId" clId="{318459AA-807B-4181-8CDE-12BCBDD625B6}" dt="2020-09-15T14:54:45.734" v="146"/>
          <ac:picMkLst>
            <pc:docMk/>
            <pc:sldMk cId="1263402775" sldId="434"/>
            <ac:picMk id="3" creationId="{7D2BAB5C-128E-4DE1-A626-E475EC7A84C0}"/>
          </ac:picMkLst>
        </pc:picChg>
      </pc:sldChg>
      <pc:sldChg chg="addSp modSp">
        <pc:chgData name="Dragana Ristic" userId="87700855897c5d02" providerId="LiveId" clId="{318459AA-807B-4181-8CDE-12BCBDD625B6}" dt="2020-09-15T14:55:39.230" v="147"/>
        <pc:sldMkLst>
          <pc:docMk/>
          <pc:sldMk cId="1575379782" sldId="435"/>
        </pc:sldMkLst>
        <pc:picChg chg="add mod">
          <ac:chgData name="Dragana Ristic" userId="87700855897c5d02" providerId="LiveId" clId="{318459AA-807B-4181-8CDE-12BCBDD625B6}" dt="2020-09-15T14:55:39.230" v="147"/>
          <ac:picMkLst>
            <pc:docMk/>
            <pc:sldMk cId="1575379782" sldId="435"/>
            <ac:picMk id="2" creationId="{A41061F7-0B1A-4819-9C43-3E65F6F7785A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5T14:58:04.898" v="152"/>
        <pc:sldMkLst>
          <pc:docMk/>
          <pc:sldMk cId="2136048607" sldId="436"/>
        </pc:sldMkLst>
        <pc:picChg chg="add del mod">
          <ac:chgData name="Dragana Ristic" userId="87700855897c5d02" providerId="LiveId" clId="{318459AA-807B-4181-8CDE-12BCBDD625B6}" dt="2020-09-15T14:56:26.273" v="149"/>
          <ac:picMkLst>
            <pc:docMk/>
            <pc:sldMk cId="2136048607" sldId="436"/>
            <ac:picMk id="2" creationId="{DC6B32E0-E0DB-4F27-9AD8-F6B9FD55D221}"/>
          </ac:picMkLst>
        </pc:picChg>
        <pc:picChg chg="add del mod">
          <ac:chgData name="Dragana Ristic" userId="87700855897c5d02" providerId="LiveId" clId="{318459AA-807B-4181-8CDE-12BCBDD625B6}" dt="2020-09-15T14:57:32.380" v="151"/>
          <ac:picMkLst>
            <pc:docMk/>
            <pc:sldMk cId="2136048607" sldId="436"/>
            <ac:picMk id="3" creationId="{843F683E-2545-4DE2-ACC8-F6565272C894}"/>
          </ac:picMkLst>
        </pc:picChg>
        <pc:picChg chg="add mod">
          <ac:chgData name="Dragana Ristic" userId="87700855897c5d02" providerId="LiveId" clId="{318459AA-807B-4181-8CDE-12BCBDD625B6}" dt="2020-09-15T14:58:04.898" v="152"/>
          <ac:picMkLst>
            <pc:docMk/>
            <pc:sldMk cId="2136048607" sldId="436"/>
            <ac:picMk id="4" creationId="{6DA09BBA-C099-455B-8BB9-AA235BD965C5}"/>
          </ac:picMkLst>
        </pc:picChg>
      </pc:sldChg>
      <pc:sldChg chg="addSp modSp">
        <pc:chgData name="Dragana Ristic" userId="87700855897c5d02" providerId="LiveId" clId="{318459AA-807B-4181-8CDE-12BCBDD625B6}" dt="2020-09-15T14:59:40.517" v="153"/>
        <pc:sldMkLst>
          <pc:docMk/>
          <pc:sldMk cId="2434709712" sldId="437"/>
        </pc:sldMkLst>
        <pc:picChg chg="add mod">
          <ac:chgData name="Dragana Ristic" userId="87700855897c5d02" providerId="LiveId" clId="{318459AA-807B-4181-8CDE-12BCBDD625B6}" dt="2020-09-15T14:59:40.517" v="153"/>
          <ac:picMkLst>
            <pc:docMk/>
            <pc:sldMk cId="2434709712" sldId="437"/>
            <ac:picMk id="2" creationId="{FD18FB12-E71E-4DE5-9D13-E7084434CDA7}"/>
          </ac:picMkLst>
        </pc:picChg>
      </pc:sldChg>
      <pc:sldChg chg="addSp modSp">
        <pc:chgData name="Dragana Ristic" userId="87700855897c5d02" providerId="LiveId" clId="{318459AA-807B-4181-8CDE-12BCBDD625B6}" dt="2020-09-15T14:59:40.517" v="153"/>
        <pc:sldMkLst>
          <pc:docMk/>
          <pc:sldMk cId="1182130650" sldId="438"/>
        </pc:sldMkLst>
        <pc:picChg chg="add mod">
          <ac:chgData name="Dragana Ristic" userId="87700855897c5d02" providerId="LiveId" clId="{318459AA-807B-4181-8CDE-12BCBDD625B6}" dt="2020-09-15T14:59:40.517" v="153"/>
          <ac:picMkLst>
            <pc:docMk/>
            <pc:sldMk cId="1182130650" sldId="438"/>
            <ac:picMk id="3" creationId="{D3830650-D15D-4977-B7F7-AC103CA0CFC2}"/>
          </ac:picMkLst>
        </pc:picChg>
      </pc:sldChg>
      <pc:sldChg chg="addSp modSp">
        <pc:chgData name="Dragana Ristic" userId="87700855897c5d02" providerId="LiveId" clId="{318459AA-807B-4181-8CDE-12BCBDD625B6}" dt="2020-09-15T15:00:27.311" v="154"/>
        <pc:sldMkLst>
          <pc:docMk/>
          <pc:sldMk cId="2112044727" sldId="439"/>
        </pc:sldMkLst>
        <pc:picChg chg="add mod">
          <ac:chgData name="Dragana Ristic" userId="87700855897c5d02" providerId="LiveId" clId="{318459AA-807B-4181-8CDE-12BCBDD625B6}" dt="2020-09-15T15:00:27.311" v="154"/>
          <ac:picMkLst>
            <pc:docMk/>
            <pc:sldMk cId="2112044727" sldId="439"/>
            <ac:picMk id="2" creationId="{E918085F-1A68-40B3-8BDC-FCA47786FB85}"/>
          </ac:picMkLst>
        </pc:picChg>
      </pc:sldChg>
      <pc:sldChg chg="addSp modSp">
        <pc:chgData name="Dragana Ristic" userId="87700855897c5d02" providerId="LiveId" clId="{318459AA-807B-4181-8CDE-12BCBDD625B6}" dt="2020-09-15T15:01:28.333" v="155"/>
        <pc:sldMkLst>
          <pc:docMk/>
          <pc:sldMk cId="1310702745" sldId="440"/>
        </pc:sldMkLst>
        <pc:picChg chg="add mod">
          <ac:chgData name="Dragana Ristic" userId="87700855897c5d02" providerId="LiveId" clId="{318459AA-807B-4181-8CDE-12BCBDD625B6}" dt="2020-09-15T15:01:28.333" v="155"/>
          <ac:picMkLst>
            <pc:docMk/>
            <pc:sldMk cId="1310702745" sldId="440"/>
            <ac:picMk id="2" creationId="{F1DE43A0-529A-42A4-B899-2688B62AA230}"/>
          </ac:picMkLst>
        </pc:picChg>
      </pc:sldChg>
      <pc:sldChg chg="addSp modSp">
        <pc:chgData name="Dragana Ristic" userId="87700855897c5d02" providerId="LiveId" clId="{318459AA-807B-4181-8CDE-12BCBDD625B6}" dt="2020-09-15T15:01:28.333" v="155"/>
        <pc:sldMkLst>
          <pc:docMk/>
          <pc:sldMk cId="441104056" sldId="441"/>
        </pc:sldMkLst>
        <pc:picChg chg="add mod">
          <ac:chgData name="Dragana Ristic" userId="87700855897c5d02" providerId="LiveId" clId="{318459AA-807B-4181-8CDE-12BCBDD625B6}" dt="2020-09-15T15:01:28.333" v="155"/>
          <ac:picMkLst>
            <pc:docMk/>
            <pc:sldMk cId="441104056" sldId="441"/>
            <ac:picMk id="2" creationId="{71F030DD-DBE0-49C3-9E74-0EFAACC9E870}"/>
          </ac:picMkLst>
        </pc:picChg>
      </pc:sldChg>
      <pc:sldChg chg="addSp modSp">
        <pc:chgData name="Dragana Ristic" userId="87700855897c5d02" providerId="LiveId" clId="{318459AA-807B-4181-8CDE-12BCBDD625B6}" dt="2020-09-15T15:02:30.622" v="156"/>
        <pc:sldMkLst>
          <pc:docMk/>
          <pc:sldMk cId="3174298699" sldId="442"/>
        </pc:sldMkLst>
        <pc:picChg chg="add mod">
          <ac:chgData name="Dragana Ristic" userId="87700855897c5d02" providerId="LiveId" clId="{318459AA-807B-4181-8CDE-12BCBDD625B6}" dt="2020-09-15T15:02:30.622" v="156"/>
          <ac:picMkLst>
            <pc:docMk/>
            <pc:sldMk cId="3174298699" sldId="442"/>
            <ac:picMk id="2" creationId="{DE73AE96-D1E2-43DE-BEBB-A82B5EACAD50}"/>
          </ac:picMkLst>
        </pc:picChg>
      </pc:sldChg>
      <pc:sldChg chg="addSp modSp">
        <pc:chgData name="Dragana Ristic" userId="87700855897c5d02" providerId="LiveId" clId="{318459AA-807B-4181-8CDE-12BCBDD625B6}" dt="2020-09-15T15:03:31.797" v="157"/>
        <pc:sldMkLst>
          <pc:docMk/>
          <pc:sldMk cId="949478782" sldId="443"/>
        </pc:sldMkLst>
        <pc:picChg chg="add mod">
          <ac:chgData name="Dragana Ristic" userId="87700855897c5d02" providerId="LiveId" clId="{318459AA-807B-4181-8CDE-12BCBDD625B6}" dt="2020-09-15T15:03:31.797" v="157"/>
          <ac:picMkLst>
            <pc:docMk/>
            <pc:sldMk cId="949478782" sldId="443"/>
            <ac:picMk id="3" creationId="{B34CAE6A-0B0D-4008-A572-9E10AD9BD9CD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5T15:07:59.601" v="160"/>
        <pc:sldMkLst>
          <pc:docMk/>
          <pc:sldMk cId="1217578254" sldId="444"/>
        </pc:sldMkLst>
        <pc:picChg chg="add del mod">
          <ac:chgData name="Dragana Ristic" userId="87700855897c5d02" providerId="LiveId" clId="{318459AA-807B-4181-8CDE-12BCBDD625B6}" dt="2020-09-15T15:06:10.562" v="159"/>
          <ac:picMkLst>
            <pc:docMk/>
            <pc:sldMk cId="1217578254" sldId="444"/>
            <ac:picMk id="2" creationId="{53BAC669-4FB1-4E02-9C4B-B42EFDE174F1}"/>
          </ac:picMkLst>
        </pc:picChg>
        <pc:picChg chg="add mod">
          <ac:chgData name="Dragana Ristic" userId="87700855897c5d02" providerId="LiveId" clId="{318459AA-807B-4181-8CDE-12BCBDD625B6}" dt="2020-09-15T15:07:59.601" v="160"/>
          <ac:picMkLst>
            <pc:docMk/>
            <pc:sldMk cId="1217578254" sldId="444"/>
            <ac:picMk id="3" creationId="{DDC74C35-D892-4CF1-A101-2DD077E68670}"/>
          </ac:picMkLst>
        </pc:picChg>
      </pc:sldChg>
      <pc:sldChg chg="addSp modSp">
        <pc:chgData name="Dragana Ristic" userId="87700855897c5d02" providerId="LiveId" clId="{318459AA-807B-4181-8CDE-12BCBDD625B6}" dt="2020-09-15T15:08:43.004" v="161"/>
        <pc:sldMkLst>
          <pc:docMk/>
          <pc:sldMk cId="366640903" sldId="445"/>
        </pc:sldMkLst>
        <pc:picChg chg="add mod">
          <ac:chgData name="Dragana Ristic" userId="87700855897c5d02" providerId="LiveId" clId="{318459AA-807B-4181-8CDE-12BCBDD625B6}" dt="2020-09-15T15:08:43.004" v="161"/>
          <ac:picMkLst>
            <pc:docMk/>
            <pc:sldMk cId="366640903" sldId="445"/>
            <ac:picMk id="2" creationId="{9DCFEDB6-1D17-4022-9F97-45F1C3BA8101}"/>
          </ac:picMkLst>
        </pc:picChg>
      </pc:sldChg>
      <pc:sldChg chg="addSp modSp">
        <pc:chgData name="Dragana Ristic" userId="87700855897c5d02" providerId="LiveId" clId="{318459AA-807B-4181-8CDE-12BCBDD625B6}" dt="2020-09-15T15:10:10.428" v="162"/>
        <pc:sldMkLst>
          <pc:docMk/>
          <pc:sldMk cId="798323451" sldId="446"/>
        </pc:sldMkLst>
        <pc:picChg chg="add mod">
          <ac:chgData name="Dragana Ristic" userId="87700855897c5d02" providerId="LiveId" clId="{318459AA-807B-4181-8CDE-12BCBDD625B6}" dt="2020-09-15T15:10:10.428" v="162"/>
          <ac:picMkLst>
            <pc:docMk/>
            <pc:sldMk cId="798323451" sldId="446"/>
            <ac:picMk id="2" creationId="{752461A7-EA98-40C2-8942-BA9AE38D0442}"/>
          </ac:picMkLst>
        </pc:picChg>
      </pc:sldChg>
      <pc:sldChg chg="addSp modSp">
        <pc:chgData name="Dragana Ristic" userId="87700855897c5d02" providerId="LiveId" clId="{318459AA-807B-4181-8CDE-12BCBDD625B6}" dt="2020-09-15T15:11:17.599" v="163"/>
        <pc:sldMkLst>
          <pc:docMk/>
          <pc:sldMk cId="922988378" sldId="447"/>
        </pc:sldMkLst>
        <pc:picChg chg="add mod">
          <ac:chgData name="Dragana Ristic" userId="87700855897c5d02" providerId="LiveId" clId="{318459AA-807B-4181-8CDE-12BCBDD625B6}" dt="2020-09-15T15:11:17.599" v="163"/>
          <ac:picMkLst>
            <pc:docMk/>
            <pc:sldMk cId="922988378" sldId="447"/>
            <ac:picMk id="2" creationId="{8674F27E-2309-46F8-9FE9-DF04E9D1EBD8}"/>
          </ac:picMkLst>
        </pc:picChg>
      </pc:sldChg>
      <pc:sldChg chg="addSp modSp">
        <pc:chgData name="Dragana Ristic" userId="87700855897c5d02" providerId="LiveId" clId="{318459AA-807B-4181-8CDE-12BCBDD625B6}" dt="2020-09-15T15:12:47.928" v="164"/>
        <pc:sldMkLst>
          <pc:docMk/>
          <pc:sldMk cId="1821262022" sldId="448"/>
        </pc:sldMkLst>
        <pc:picChg chg="add mod">
          <ac:chgData name="Dragana Ristic" userId="87700855897c5d02" providerId="LiveId" clId="{318459AA-807B-4181-8CDE-12BCBDD625B6}" dt="2020-09-15T15:12:47.928" v="164"/>
          <ac:picMkLst>
            <pc:docMk/>
            <pc:sldMk cId="1821262022" sldId="448"/>
            <ac:picMk id="2" creationId="{9C854375-6F58-498A-8C74-01578E0DB8B5}"/>
          </ac:picMkLst>
        </pc:picChg>
      </pc:sldChg>
      <pc:sldChg chg="addSp modSp">
        <pc:chgData name="Dragana Ristic" userId="87700855897c5d02" providerId="LiveId" clId="{318459AA-807B-4181-8CDE-12BCBDD625B6}" dt="2020-09-15T15:13:23.130" v="165"/>
        <pc:sldMkLst>
          <pc:docMk/>
          <pc:sldMk cId="2988161529" sldId="449"/>
        </pc:sldMkLst>
        <pc:picChg chg="add mod">
          <ac:chgData name="Dragana Ristic" userId="87700855897c5d02" providerId="LiveId" clId="{318459AA-807B-4181-8CDE-12BCBDD625B6}" dt="2020-09-15T15:13:23.130" v="165"/>
          <ac:picMkLst>
            <pc:docMk/>
            <pc:sldMk cId="2988161529" sldId="449"/>
            <ac:picMk id="2" creationId="{D6D192EB-610B-4367-8027-2F9DAA29BD0A}"/>
          </ac:picMkLst>
        </pc:picChg>
      </pc:sldChg>
      <pc:sldChg chg="addSp delSp modSp modTransition modAnim">
        <pc:chgData name="Dragana Ristic" userId="87700855897c5d02" providerId="LiveId" clId="{318459AA-807B-4181-8CDE-12BCBDD625B6}" dt="2020-09-15T15:19:32.973" v="168"/>
        <pc:sldMkLst>
          <pc:docMk/>
          <pc:sldMk cId="3114810376" sldId="450"/>
        </pc:sldMkLst>
        <pc:picChg chg="add del mod">
          <ac:chgData name="Dragana Ristic" userId="87700855897c5d02" providerId="LiveId" clId="{318459AA-807B-4181-8CDE-12BCBDD625B6}" dt="2020-09-15T15:17:04.594" v="167"/>
          <ac:picMkLst>
            <pc:docMk/>
            <pc:sldMk cId="3114810376" sldId="450"/>
            <ac:picMk id="2" creationId="{F9A5300B-38B7-4012-9BFF-EFCC30AE53AF}"/>
          </ac:picMkLst>
        </pc:picChg>
        <pc:picChg chg="add mod">
          <ac:chgData name="Dragana Ristic" userId="87700855897c5d02" providerId="LiveId" clId="{318459AA-807B-4181-8CDE-12BCBDD625B6}" dt="2020-09-15T15:19:32.973" v="168"/>
          <ac:picMkLst>
            <pc:docMk/>
            <pc:sldMk cId="3114810376" sldId="450"/>
            <ac:picMk id="3" creationId="{E7D341BF-6F2F-46E8-8B43-0926A6DC077C}"/>
          </ac:picMkLst>
        </pc:picChg>
      </pc:sldChg>
      <pc:sldChg chg="add del">
        <pc:chgData name="Dragana Ristic" userId="87700855897c5d02" providerId="LiveId" clId="{318459AA-807B-4181-8CDE-12BCBDD625B6}" dt="2020-09-16T12:21:19.725" v="305" actId="47"/>
        <pc:sldMkLst>
          <pc:docMk/>
          <pc:sldMk cId="204359118" sldId="451"/>
        </pc:sldMkLst>
      </pc:sldChg>
      <pc:sldChg chg="addSp delSp modSp del modTransition modAnim">
        <pc:chgData name="Dragana Ristic" userId="87700855897c5d02" providerId="LiveId" clId="{318459AA-807B-4181-8CDE-12BCBDD625B6}" dt="2020-09-15T15:28:01.294" v="182" actId="2696"/>
        <pc:sldMkLst>
          <pc:docMk/>
          <pc:sldMk cId="2362998074" sldId="451"/>
        </pc:sldMkLst>
        <pc:picChg chg="add del mod">
          <ac:chgData name="Dragana Ristic" userId="87700855897c5d02" providerId="LiveId" clId="{318459AA-807B-4181-8CDE-12BCBDD625B6}" dt="2020-09-15T15:20:19.787" v="170"/>
          <ac:picMkLst>
            <pc:docMk/>
            <pc:sldMk cId="2362998074" sldId="451"/>
            <ac:picMk id="3" creationId="{DE6E3C8F-87EB-4FC4-9552-90B83CAF20FF}"/>
          </ac:picMkLst>
        </pc:picChg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1841549232" sldId="452"/>
        </pc:sldMkLst>
      </pc:sldChg>
      <pc:sldChg chg="add del">
        <pc:chgData name="Dragana Ristic" userId="87700855897c5d02" providerId="LiveId" clId="{318459AA-807B-4181-8CDE-12BCBDD625B6}" dt="2020-09-16T12:21:19.906" v="306" actId="47"/>
        <pc:sldMkLst>
          <pc:docMk/>
          <pc:sldMk cId="3112603287" sldId="452"/>
        </pc:sldMkLst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2402027083" sldId="453"/>
        </pc:sldMkLst>
      </pc:sldChg>
      <pc:sldChg chg="add del">
        <pc:chgData name="Dragana Ristic" userId="87700855897c5d02" providerId="LiveId" clId="{318459AA-807B-4181-8CDE-12BCBDD625B6}" dt="2020-09-16T12:21:20.123" v="307" actId="47"/>
        <pc:sldMkLst>
          <pc:docMk/>
          <pc:sldMk cId="3398433290" sldId="453"/>
        </pc:sldMkLst>
      </pc:sldChg>
      <pc:sldChg chg="add del">
        <pc:chgData name="Dragana Ristic" userId="87700855897c5d02" providerId="LiveId" clId="{318459AA-807B-4181-8CDE-12BCBDD625B6}" dt="2020-09-16T12:21:20.357" v="308" actId="47"/>
        <pc:sldMkLst>
          <pc:docMk/>
          <pc:sldMk cId="4045856518" sldId="454"/>
        </pc:sldMkLst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4249347013" sldId="454"/>
        </pc:sldMkLst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3563248823" sldId="455"/>
        </pc:sldMkLst>
      </pc:sldChg>
      <pc:sldChg chg="add del">
        <pc:chgData name="Dragana Ristic" userId="87700855897c5d02" providerId="LiveId" clId="{318459AA-807B-4181-8CDE-12BCBDD625B6}" dt="2020-09-16T12:21:20.544" v="309" actId="47"/>
        <pc:sldMkLst>
          <pc:docMk/>
          <pc:sldMk cId="3969697660" sldId="455"/>
        </pc:sldMkLst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2443804286" sldId="456"/>
        </pc:sldMkLst>
      </pc:sldChg>
      <pc:sldChg chg="add del">
        <pc:chgData name="Dragana Ristic" userId="87700855897c5d02" providerId="LiveId" clId="{318459AA-807B-4181-8CDE-12BCBDD625B6}" dt="2020-09-16T12:21:20.756" v="310" actId="47"/>
        <pc:sldMkLst>
          <pc:docMk/>
          <pc:sldMk cId="3863144307" sldId="456"/>
        </pc:sldMkLst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779402522" sldId="457"/>
        </pc:sldMkLst>
      </pc:sldChg>
      <pc:sldChg chg="add del">
        <pc:chgData name="Dragana Ristic" userId="87700855897c5d02" providerId="LiveId" clId="{318459AA-807B-4181-8CDE-12BCBDD625B6}" dt="2020-09-16T12:21:20.981" v="311" actId="47"/>
        <pc:sldMkLst>
          <pc:docMk/>
          <pc:sldMk cId="1296647640" sldId="457"/>
        </pc:sldMkLst>
      </pc:sldChg>
      <pc:sldChg chg="add del">
        <pc:chgData name="Dragana Ristic" userId="87700855897c5d02" providerId="LiveId" clId="{318459AA-807B-4181-8CDE-12BCBDD625B6}" dt="2020-09-16T12:21:21.176" v="312" actId="47"/>
        <pc:sldMkLst>
          <pc:docMk/>
          <pc:sldMk cId="881269153" sldId="458"/>
        </pc:sldMkLst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2856319227" sldId="458"/>
        </pc:sldMkLst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867918062" sldId="459"/>
        </pc:sldMkLst>
      </pc:sldChg>
      <pc:sldChg chg="add del">
        <pc:chgData name="Dragana Ristic" userId="87700855897c5d02" providerId="LiveId" clId="{318459AA-807B-4181-8CDE-12BCBDD625B6}" dt="2020-09-16T12:21:21.411" v="313" actId="47"/>
        <pc:sldMkLst>
          <pc:docMk/>
          <pc:sldMk cId="1759454958" sldId="459"/>
        </pc:sldMkLst>
      </pc:sldChg>
      <pc:sldChg chg="add del">
        <pc:chgData name="Dragana Ristic" userId="87700855897c5d02" providerId="LiveId" clId="{318459AA-807B-4181-8CDE-12BCBDD625B6}" dt="2020-09-16T12:21:21.637" v="314" actId="47"/>
        <pc:sldMkLst>
          <pc:docMk/>
          <pc:sldMk cId="2585222978" sldId="460"/>
        </pc:sldMkLst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2955901561" sldId="460"/>
        </pc:sldMkLst>
      </pc:sldChg>
      <pc:sldChg chg="add del">
        <pc:chgData name="Dragana Ristic" userId="87700855897c5d02" providerId="LiveId" clId="{318459AA-807B-4181-8CDE-12BCBDD625B6}" dt="2020-09-16T12:21:23.667" v="315" actId="47"/>
        <pc:sldMkLst>
          <pc:docMk/>
          <pc:sldMk cId="2001580143" sldId="461"/>
        </pc:sldMkLst>
      </pc:sldChg>
      <pc:sldChg chg="del">
        <pc:chgData name="Dragana Ristic" userId="87700855897c5d02" providerId="LiveId" clId="{318459AA-807B-4181-8CDE-12BCBDD625B6}" dt="2020-09-15T15:28:01.294" v="182" actId="2696"/>
        <pc:sldMkLst>
          <pc:docMk/>
          <pc:sldMk cId="3135899212" sldId="461"/>
        </pc:sldMkLst>
      </pc:sldChg>
      <pc:sldChg chg="addSp delSp modSp add modTransition modAnim modNotes">
        <pc:chgData name="Dragana Ristic" userId="87700855897c5d02" providerId="LiveId" clId="{318459AA-807B-4181-8CDE-12BCBDD625B6}" dt="2020-09-15T15:24:33.122" v="174"/>
        <pc:sldMkLst>
          <pc:docMk/>
          <pc:sldMk cId="0" sldId="463"/>
        </pc:sldMkLst>
        <pc:picChg chg="add del mod">
          <ac:chgData name="Dragana Ristic" userId="87700855897c5d02" providerId="LiveId" clId="{318459AA-807B-4181-8CDE-12BCBDD625B6}" dt="2020-09-15T15:23:56.444" v="173"/>
          <ac:picMkLst>
            <pc:docMk/>
            <pc:sldMk cId="0" sldId="463"/>
            <ac:picMk id="3" creationId="{0DC39442-188A-4645-9681-6610581093AB}"/>
          </ac:picMkLst>
        </pc:picChg>
        <pc:picChg chg="add mod">
          <ac:chgData name="Dragana Ristic" userId="87700855897c5d02" providerId="LiveId" clId="{318459AA-807B-4181-8CDE-12BCBDD625B6}" dt="2020-09-15T15:24:33.122" v="174"/>
          <ac:picMkLst>
            <pc:docMk/>
            <pc:sldMk cId="0" sldId="463"/>
            <ac:picMk id="4" creationId="{880A95E9-6A71-49D0-A5A0-2D52C07DE3A2}"/>
          </ac:picMkLst>
        </pc:picChg>
      </pc:sldChg>
      <pc:sldChg chg="addSp delSp modSp add modTransition">
        <pc:chgData name="Dragana Ristic" userId="87700855897c5d02" providerId="LiveId" clId="{318459AA-807B-4181-8CDE-12BCBDD625B6}" dt="2020-09-16T11:01:14.746" v="211"/>
        <pc:sldMkLst>
          <pc:docMk/>
          <pc:sldMk cId="699977310" sldId="464"/>
        </pc:sldMkLst>
        <pc:picChg chg="add del mod">
          <ac:chgData name="Dragana Ristic" userId="87700855897c5d02" providerId="LiveId" clId="{318459AA-807B-4181-8CDE-12BCBDD625B6}" dt="2020-09-16T11:01:14.746" v="211"/>
          <ac:picMkLst>
            <pc:docMk/>
            <pc:sldMk cId="699977310" sldId="464"/>
            <ac:picMk id="3" creationId="{E948CAEE-2C09-4223-8ACD-22504E5CE5F5}"/>
          </ac:picMkLst>
        </pc:picChg>
        <pc:picChg chg="add mod">
          <ac:chgData name="Dragana Ristic" userId="87700855897c5d02" providerId="LiveId" clId="{318459AA-807B-4181-8CDE-12BCBDD625B6}" dt="2020-09-16T11:01:14.746" v="211"/>
          <ac:picMkLst>
            <pc:docMk/>
            <pc:sldMk cId="699977310" sldId="464"/>
            <ac:picMk id="4" creationId="{B9DDD698-1DE7-4E42-B540-156F7D435065}"/>
          </ac:picMkLst>
        </pc:picChg>
      </pc:sldChg>
      <pc:sldChg chg="addSp modSp add">
        <pc:chgData name="Dragana Ristic" userId="87700855897c5d02" providerId="LiveId" clId="{318459AA-807B-4181-8CDE-12BCBDD625B6}" dt="2020-09-16T11:07:06.452" v="216"/>
        <pc:sldMkLst>
          <pc:docMk/>
          <pc:sldMk cId="2226805255" sldId="465"/>
        </pc:sldMkLst>
        <pc:picChg chg="add mod">
          <ac:chgData name="Dragana Ristic" userId="87700855897c5d02" providerId="LiveId" clId="{318459AA-807B-4181-8CDE-12BCBDD625B6}" dt="2020-09-16T11:07:06.452" v="216"/>
          <ac:picMkLst>
            <pc:docMk/>
            <pc:sldMk cId="2226805255" sldId="465"/>
            <ac:picMk id="3" creationId="{7C42DB11-6051-4DD6-8515-B2B72DB1779D}"/>
          </ac:picMkLst>
        </pc:picChg>
      </pc:sldChg>
      <pc:sldChg chg="addSp modSp add">
        <pc:chgData name="Dragana Ristic" userId="87700855897c5d02" providerId="LiveId" clId="{318459AA-807B-4181-8CDE-12BCBDD625B6}" dt="2020-09-16T11:07:53.464" v="217"/>
        <pc:sldMkLst>
          <pc:docMk/>
          <pc:sldMk cId="3067032751" sldId="466"/>
        </pc:sldMkLst>
        <pc:picChg chg="add mod">
          <ac:chgData name="Dragana Ristic" userId="87700855897c5d02" providerId="LiveId" clId="{318459AA-807B-4181-8CDE-12BCBDD625B6}" dt="2020-09-16T11:07:53.464" v="217"/>
          <ac:picMkLst>
            <pc:docMk/>
            <pc:sldMk cId="3067032751" sldId="466"/>
            <ac:picMk id="2" creationId="{66D53757-89E9-4BA4-968A-382A6AA637A8}"/>
          </ac:picMkLst>
        </pc:picChg>
      </pc:sldChg>
      <pc:sldChg chg="add del">
        <pc:chgData name="Dragana Ristic" userId="87700855897c5d02" providerId="LiveId" clId="{318459AA-807B-4181-8CDE-12BCBDD625B6}" dt="2020-09-16T11:10:44.081" v="222" actId="47"/>
        <pc:sldMkLst>
          <pc:docMk/>
          <pc:sldMk cId="1892206725" sldId="467"/>
        </pc:sldMkLst>
      </pc:sldChg>
      <pc:sldChg chg="modSp add del mod">
        <pc:chgData name="Dragana Ristic" userId="87700855897c5d02" providerId="LiveId" clId="{318459AA-807B-4181-8CDE-12BCBDD625B6}" dt="2020-09-16T11:10:49.652" v="223" actId="47"/>
        <pc:sldMkLst>
          <pc:docMk/>
          <pc:sldMk cId="3189280580" sldId="468"/>
        </pc:sldMkLst>
        <pc:spChg chg="mod">
          <ac:chgData name="Dragana Ristic" userId="87700855897c5d02" providerId="LiveId" clId="{318459AA-807B-4181-8CDE-12BCBDD625B6}" dt="2020-09-15T15:36:38.896" v="199" actId="27636"/>
          <ac:spMkLst>
            <pc:docMk/>
            <pc:sldMk cId="3189280580" sldId="468"/>
            <ac:spMk id="3" creationId="{00000000-0000-0000-0000-000000000000}"/>
          </ac:spMkLst>
        </pc:spChg>
      </pc:sldChg>
      <pc:sldChg chg="modSp add del mod">
        <pc:chgData name="Dragana Ristic" userId="87700855897c5d02" providerId="LiveId" clId="{318459AA-807B-4181-8CDE-12BCBDD625B6}" dt="2020-09-16T11:13:16.505" v="237" actId="47"/>
        <pc:sldMkLst>
          <pc:docMk/>
          <pc:sldMk cId="0" sldId="469"/>
        </pc:sldMkLst>
        <pc:spChg chg="mod">
          <ac:chgData name="Dragana Ristic" userId="87700855897c5d02" providerId="LiveId" clId="{318459AA-807B-4181-8CDE-12BCBDD625B6}" dt="2020-09-15T15:36:49.226" v="201" actId="27636"/>
          <ac:spMkLst>
            <pc:docMk/>
            <pc:sldMk cId="0" sldId="469"/>
            <ac:spMk id="59395" creationId="{00000000-0000-0000-0000-000000000000}"/>
          </ac:spMkLst>
        </pc:spChg>
      </pc:sldChg>
      <pc:sldChg chg="addSp delSp modSp add modTransition modAnim">
        <pc:chgData name="Dragana Ristic" userId="87700855897c5d02" providerId="LiveId" clId="{318459AA-807B-4181-8CDE-12BCBDD625B6}" dt="2020-09-16T11:44:14.442" v="270"/>
        <pc:sldMkLst>
          <pc:docMk/>
          <pc:sldMk cId="1587577602" sldId="470"/>
        </pc:sldMkLst>
        <pc:picChg chg="add del mod">
          <ac:chgData name="Dragana Ristic" userId="87700855897c5d02" providerId="LiveId" clId="{318459AA-807B-4181-8CDE-12BCBDD625B6}" dt="2020-09-16T11:42:39.125" v="267"/>
          <ac:picMkLst>
            <pc:docMk/>
            <pc:sldMk cId="1587577602" sldId="470"/>
            <ac:picMk id="2" creationId="{1FCBB3DC-3D42-41E0-9AFB-02CCE5E24416}"/>
          </ac:picMkLst>
        </pc:picChg>
        <pc:picChg chg="add del mod">
          <ac:chgData name="Dragana Ristic" userId="87700855897c5d02" providerId="LiveId" clId="{318459AA-807B-4181-8CDE-12BCBDD625B6}" dt="2020-09-16T11:43:20.668" v="269"/>
          <ac:picMkLst>
            <pc:docMk/>
            <pc:sldMk cId="1587577602" sldId="470"/>
            <ac:picMk id="3" creationId="{27ABFE0A-1B8E-4CD2-9F48-A2E6EF3538E2}"/>
          </ac:picMkLst>
        </pc:picChg>
        <pc:picChg chg="add mod">
          <ac:chgData name="Dragana Ristic" userId="87700855897c5d02" providerId="LiveId" clId="{318459AA-807B-4181-8CDE-12BCBDD625B6}" dt="2020-09-16T11:44:14.442" v="270"/>
          <ac:picMkLst>
            <pc:docMk/>
            <pc:sldMk cId="1587577602" sldId="470"/>
            <ac:picMk id="4" creationId="{53CF570E-3B58-4CBE-9584-B9778AAA1B52}"/>
          </ac:picMkLst>
        </pc:picChg>
      </pc:sldChg>
      <pc:sldChg chg="addSp delSp modSp add modTransition modAnim">
        <pc:chgData name="Dragana Ristic" userId="87700855897c5d02" providerId="LiveId" clId="{318459AA-807B-4181-8CDE-12BCBDD625B6}" dt="2020-09-16T11:18:34.377" v="247"/>
        <pc:sldMkLst>
          <pc:docMk/>
          <pc:sldMk cId="4136501414" sldId="471"/>
        </pc:sldMkLst>
        <pc:picChg chg="add del mod">
          <ac:chgData name="Dragana Ristic" userId="87700855897c5d02" providerId="LiveId" clId="{318459AA-807B-4181-8CDE-12BCBDD625B6}" dt="2020-09-16T11:17:52.115" v="246"/>
          <ac:picMkLst>
            <pc:docMk/>
            <pc:sldMk cId="4136501414" sldId="471"/>
            <ac:picMk id="2" creationId="{986FF245-D058-464D-A751-C81FB31B600E}"/>
          </ac:picMkLst>
        </pc:picChg>
        <pc:picChg chg="add mod">
          <ac:chgData name="Dragana Ristic" userId="87700855897c5d02" providerId="LiveId" clId="{318459AA-807B-4181-8CDE-12BCBDD625B6}" dt="2020-09-16T11:18:34.377" v="247"/>
          <ac:picMkLst>
            <pc:docMk/>
            <pc:sldMk cId="4136501414" sldId="471"/>
            <ac:picMk id="3" creationId="{47A8E655-8324-48D9-82BD-1DC9B89D59B5}"/>
          </ac:picMkLst>
        </pc:picChg>
      </pc:sldChg>
      <pc:sldChg chg="new del">
        <pc:chgData name="Dragana Ristic" userId="87700855897c5d02" providerId="LiveId" clId="{318459AA-807B-4181-8CDE-12BCBDD625B6}" dt="2020-09-16T11:22:25.276" v="250" actId="47"/>
        <pc:sldMkLst>
          <pc:docMk/>
          <pc:sldMk cId="869268007" sldId="472"/>
        </pc:sldMkLst>
      </pc:sldChg>
      <pc:sldChg chg="addSp delSp modSp add mod">
        <pc:chgData name="Dragana Ristic" userId="87700855897c5d02" providerId="LiveId" clId="{318459AA-807B-4181-8CDE-12BCBDD625B6}" dt="2020-09-16T15:56:55.200" v="333" actId="1076"/>
        <pc:sldMkLst>
          <pc:docMk/>
          <pc:sldMk cId="1403539954" sldId="472"/>
        </pc:sldMkLst>
        <pc:picChg chg="add del">
          <ac:chgData name="Dragana Ristic" userId="87700855897c5d02" providerId="LiveId" clId="{318459AA-807B-4181-8CDE-12BCBDD625B6}" dt="2020-09-16T15:55:48.131" v="318"/>
          <ac:picMkLst>
            <pc:docMk/>
            <pc:sldMk cId="1403539954" sldId="472"/>
            <ac:picMk id="2" creationId="{4E88B4BA-38FD-46E7-900E-32AE747EA49B}"/>
          </ac:picMkLst>
        </pc:picChg>
        <pc:picChg chg="add mod modCrop">
          <ac:chgData name="Dragana Ristic" userId="87700855897c5d02" providerId="LiveId" clId="{318459AA-807B-4181-8CDE-12BCBDD625B6}" dt="2020-09-16T15:56:55.200" v="333" actId="1076"/>
          <ac:picMkLst>
            <pc:docMk/>
            <pc:sldMk cId="1403539954" sldId="472"/>
            <ac:picMk id="3" creationId="{F73759CD-43BC-44A7-8D97-2903D5418791}"/>
          </ac:picMkLst>
        </pc:picChg>
        <pc:picChg chg="mod">
          <ac:chgData name="Dragana Ristic" userId="87700855897c5d02" providerId="LiveId" clId="{318459AA-807B-4181-8CDE-12BCBDD625B6}" dt="2020-09-16T15:56:31.680" v="327" actId="1076"/>
          <ac:picMkLst>
            <pc:docMk/>
            <pc:sldMk cId="1403539954" sldId="472"/>
            <ac:picMk id="39940" creationId="{00000000-0000-0000-0000-000000000000}"/>
          </ac:picMkLst>
        </pc:picChg>
        <pc:picChg chg="mod">
          <ac:chgData name="Dragana Ristic" userId="87700855897c5d02" providerId="LiveId" clId="{318459AA-807B-4181-8CDE-12BCBDD625B6}" dt="2020-09-16T15:56:44.144" v="331" actId="14100"/>
          <ac:picMkLst>
            <pc:docMk/>
            <pc:sldMk cId="1403539954" sldId="472"/>
            <ac:picMk id="39941" creationId="{00000000-0000-0000-0000-000000000000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image" Target="../media/image31.emf"/><Relationship Id="rId4" Type="http://schemas.openxmlformats.org/officeDocument/2006/relationships/image" Target="../media/image3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Prelomi vrata butne kosti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1A34BB3-BF14-40CC-93B4-91E2B446CC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48908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89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050" tIns="0" rIns="19050" bIns="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cs typeface="+mn-cs"/>
              </a:defRPr>
            </a:lvl1pPr>
          </a:lstStyle>
          <a:p>
            <a:pPr>
              <a:defRPr/>
            </a:pPr>
            <a:fld id="{AD39BFAF-5A5B-47C3-B100-143D5CD8C2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47839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D39BFAF-5A5B-47C3-B100-143D5CD8C2B6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5779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1036BBE-8487-4193-9100-7E5FAFDF9308}" type="slidenum">
              <a:rPr lang="en-US"/>
              <a:pPr/>
              <a:t>22</a:t>
            </a:fld>
            <a:endParaRPr lang="en-US"/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8838" y="685800"/>
            <a:ext cx="5138737" cy="3427413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5029200" cy="4116387"/>
          </a:xfrm>
        </p:spPr>
        <p:txBody>
          <a:bodyPr/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3F744D-B5EA-4A88-AF97-45AC87D3BA80}" type="slidenum">
              <a:rPr lang="en-US" altLang="x-none"/>
              <a:pPr/>
              <a:t>39</a:t>
            </a:fld>
            <a:endParaRPr lang="en-US" altLang="x-none"/>
          </a:p>
        </p:txBody>
      </p:sp>
      <p:sp>
        <p:nvSpPr>
          <p:cNvPr id="243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7250" y="685800"/>
            <a:ext cx="5145088" cy="3430588"/>
          </a:xfrm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1813"/>
            <a:ext cx="5106987" cy="4116387"/>
          </a:xfrm>
        </p:spPr>
        <p:txBody>
          <a:bodyPr/>
          <a:lstStyle/>
          <a:p>
            <a:endParaRPr lang="x-none" altLang="x-non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CBFEB0-A6E3-4D61-94CB-F6EC7FA1E464}" type="slidenum">
              <a:rPr lang="en-US" altLang="x-none"/>
              <a:pPr/>
              <a:t>40</a:t>
            </a:fld>
            <a:endParaRPr lang="en-US" altLang="x-none"/>
          </a:p>
        </p:txBody>
      </p:sp>
      <p:sp>
        <p:nvSpPr>
          <p:cNvPr id="251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685800"/>
            <a:ext cx="5138737" cy="3427413"/>
          </a:xfrm>
          <a:ln/>
        </p:spPr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9575" cy="4116387"/>
          </a:xfrm>
        </p:spPr>
        <p:txBody>
          <a:bodyPr/>
          <a:lstStyle/>
          <a:p>
            <a:endParaRPr lang="en-GB" altLang="x-non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844DDBE-F43B-44BC-9177-345595C47439}" type="slidenum">
              <a:rPr lang="en-US" altLang="x-none" sz="1200">
                <a:latin typeface="Arial" pitchFamily="34" charset="0"/>
              </a:rPr>
              <a:pPr/>
              <a:t>41</a:t>
            </a:fld>
            <a:endParaRPr lang="en-US" altLang="x-none" sz="1200">
              <a:latin typeface="Arial" pitchFamily="34" charset="0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7250" y="685800"/>
            <a:ext cx="5143500" cy="3429000"/>
          </a:xfrm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x-none" alt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0287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x-none" altLang="x-none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x-none" altLang="x-none" sz="2400">
                <a:latin typeface="Times New Roman" pitchFamily="18" charset="0"/>
                <a:cs typeface="+mn-cs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4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4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4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4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>
                  <a:defRPr/>
                </a:pPr>
                <a:endParaRPr lang="x-none" altLang="x-none" sz="2400">
                  <a:latin typeface="Times New Roman" pitchFamily="18" charset="0"/>
                  <a:cs typeface="+mn-cs"/>
                </a:endParaRPr>
              </a:p>
            </p:txBody>
          </p:sp>
        </p:grpSp>
      </p:grpSp>
      <p:sp>
        <p:nvSpPr>
          <p:cNvPr id="234515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3343275" y="1828800"/>
            <a:ext cx="6772275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4516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3343275" y="4267200"/>
            <a:ext cx="6772275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514350" y="6248400"/>
            <a:ext cx="24003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C1A63-8374-42F3-B4AE-A3E931EAE5F2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C9B-7454-46C5-88F9-34390C5F87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6852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E801C-2512-47CD-A43C-13F228FD49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9A903-D957-4F52-955C-E94A9C350DBB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0228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8075" y="457200"/>
            <a:ext cx="2314575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457200"/>
            <a:ext cx="67913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4D989-A380-45A2-ACDD-B3CF08321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633A0A-72B5-4BDA-8DA5-4A68455AE616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3489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1970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01148-615F-4F62-A701-CE97F2172E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50330-4E59-4B0C-A060-319555E94B03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341430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435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BF0D9D-49BA-453D-B14B-8BD3DC89C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C9EC8-F42B-48AC-86AC-943BD2A4F394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6803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14350" y="457200"/>
            <a:ext cx="92583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88FD5-AE05-4593-A241-E7308758F6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B29698-CCBA-450B-BAE6-4131EBA7F07B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15280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92583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14350" y="1981200"/>
            <a:ext cx="455295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19700" y="1981200"/>
            <a:ext cx="4552950" cy="186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19700" y="4000500"/>
            <a:ext cx="4552950" cy="1866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6CE69-FF9B-47F8-B3B7-0BC4857DE9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6D79C-C8E1-4413-A8DA-5EAE1C02EBC5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37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35763" y="1341445"/>
            <a:ext cx="9541675" cy="42178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2E2BD-D7CB-4FE1-83F8-3BC1BAA739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55011881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B49B8-4E79-4BDD-94C9-7A8EEE08BF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3A8F4D-26D6-44A3-9F79-9AA6A6BB15D6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6305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801B2-A4FA-424D-89D5-FE1E15B816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5380E7-1216-4913-9053-6E620E305133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586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981200"/>
            <a:ext cx="455295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19700" y="1981200"/>
            <a:ext cx="455295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30D77-327D-4F5C-B05F-BC6C853C7D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14301-871B-4A02-A70C-E498E14F950B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0802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8A841-72A1-4C07-879C-0CD2890C96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6EAC14-1E3A-4B8C-B288-C8ACF7E28A27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26116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52B931-F937-420A-80D1-18E5913CA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38509-3020-4EA9-9CEF-12890B8FFD19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4372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70125-E30F-4E3A-BC12-3EA5232E60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095D6-77CF-4D6C-BC54-EA51CFD77EE3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9600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8554A-279C-4E91-BE21-484C7770B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66550-0F3E-4E33-ABA7-A1FCA8D74796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1724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BE4E9-CAB2-4CDB-8B01-522B146E6F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AE761-8A6C-4CBC-A8A8-07595F859584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46415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8400"/>
            <a:ext cx="325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8400"/>
            <a:ext cx="2400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 Black" pitchFamily="34" charset="0"/>
                <a:cs typeface="+mn-cs"/>
              </a:defRPr>
            </a:lvl1pPr>
          </a:lstStyle>
          <a:p>
            <a:pPr>
              <a:defRPr/>
            </a:pPr>
            <a:fld id="{86F1EE98-ECE9-40B5-A2A9-E4B9B8E092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10287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x-none" altLang="x-none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x-none" altLang="x-none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x-none" altLang="x-none">
                <a:solidFill>
                  <a:schemeClr val="hlink"/>
                </a:solidFill>
                <a:cs typeface="+mn-cs"/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x-none" altLang="x-none">
                <a:solidFill>
                  <a:schemeClr val="hlink"/>
                </a:solidFill>
                <a:cs typeface="+mn-cs"/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x-none" altLang="x-none">
                <a:solidFill>
                  <a:schemeClr val="accent2"/>
                </a:solidFill>
                <a:cs typeface="+mn-cs"/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4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x-none" altLang="x-none">
                <a:solidFill>
                  <a:schemeClr val="hlink"/>
                </a:solidFill>
                <a:cs typeface="+mn-cs"/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92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x-none" altLang="x-none" sz="2400">
                <a:latin typeface="Times New Roman" pitchFamily="18" charset="0"/>
                <a:cs typeface="+mn-cs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x-none" altLang="x-none">
                <a:solidFill>
                  <a:schemeClr val="accent2"/>
                </a:solidFill>
                <a:cs typeface="+mn-cs"/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4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defRPr/>
              </a:pPr>
              <a:endParaRPr lang="x-none" altLang="x-none">
                <a:solidFill>
                  <a:schemeClr val="accent2"/>
                </a:solidFill>
                <a:cs typeface="+mn-cs"/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457200"/>
            <a:ext cx="92583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981200"/>
            <a:ext cx="92583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x-none"/>
              <a:t>Click to edit Master text styles</a:t>
            </a:r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33488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294D0734-958E-4490-94F4-98322E5DD36C}" type="datetime1">
              <a:rPr lang="en-US"/>
              <a:pPr>
                <a:defRPr/>
              </a:pPr>
              <a:t>9/30/2020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  <p:sldLayoutId id="2147483828" r:id="rId13"/>
    <p:sldLayoutId id="2147483829" r:id="rId14"/>
    <p:sldLayoutId id="2147483830" r:id="rId15"/>
    <p:sldLayoutId id="2147483832" r:id="rId16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3.xm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3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xmlns="" id="{4A5DB43A-4B9F-4AA9-BD5D-E45EF4D3849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x-none" b="1" dirty="0" err="1"/>
              <a:t>Ortoped</a:t>
            </a:r>
            <a:r>
              <a:rPr lang="sr-Latn-RS" altLang="x-none" b="1" dirty="0"/>
              <a:t>ska hirurgija i traumatologija</a:t>
            </a:r>
            <a:r>
              <a:rPr lang="en-US" altLang="x-none" dirty="0"/>
              <a:t> </a:t>
            </a:r>
            <a:endParaRPr lang="en-US" altLang="sr-Latn-RS" dirty="0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xmlns="" id="{5B4FACE8-4E76-468F-8677-A31E6741EB2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sr-Latn-RS" altLang="sr-Latn-RS" dirty="0"/>
              <a:t>Branko Ristić</a:t>
            </a:r>
            <a:endParaRPr lang="sr-Latn-RS" altLang="sr-Latn-RS" sz="2400" dirty="0"/>
          </a:p>
          <a:p>
            <a:pPr eaLnBrk="1" hangingPunct="1"/>
            <a:r>
              <a:rPr lang="sr-Latn-RS" altLang="sr-Latn-RS" sz="2400" dirty="0"/>
              <a:t>FMN Kragujevac</a:t>
            </a:r>
          </a:p>
          <a:p>
            <a:pPr eaLnBrk="1" hangingPunct="1"/>
            <a:r>
              <a:rPr lang="sr-Latn-RS" altLang="sr-Latn-RS" sz="2400" dirty="0"/>
              <a:t>KC Kragujevac</a:t>
            </a:r>
            <a:r>
              <a:rPr lang="en-US" altLang="sr-Latn-RS" sz="2400" dirty="0"/>
              <a:t> </a:t>
            </a:r>
          </a:p>
        </p:txBody>
      </p:sp>
    </p:spTree>
  </p:cSld>
  <p:clrMapOvr>
    <a:masterClrMapping/>
  </p:clrMapOvr>
  <p:transition spd="slow" advTm="51434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FAC437A0-526F-45BB-AE98-67E276B04D28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10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2771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B8579C16-1D95-4248-A8BA-1D2ADDDA0D8C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Riser</a:t>
            </a:r>
          </a:p>
        </p:txBody>
      </p:sp>
      <p:sp>
        <p:nvSpPr>
          <p:cNvPr id="3277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x-none" altLang="x-none" sz="2800"/>
          </a:p>
        </p:txBody>
      </p:sp>
      <p:pic>
        <p:nvPicPr>
          <p:cNvPr id="32774" name="Picture 4" descr="gips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866900" y="1747838"/>
            <a:ext cx="6477000" cy="4216400"/>
          </a:xfrm>
        </p:spPr>
      </p:pic>
    </p:spTree>
    <p:extLst>
      <p:ext uri="{BB962C8B-B14F-4D97-AF65-F5344CB8AC3E}">
        <p14:creationId xmlns:p14="http://schemas.microsoft.com/office/powerpoint/2010/main" xmlns="" val="211204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975"/>
    </mc:Choice>
    <mc:Fallback>
      <p:transition spd="slow" advTm="37975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B986EACA-2059-4D7C-AE2E-09B3C1037C92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11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3795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6C621294-0929-45E8-9374-6D7BEB646962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337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ORTOZE</a:t>
            </a:r>
            <a:endParaRPr lang="en-US" altLang="x-none"/>
          </a:p>
        </p:txBody>
      </p:sp>
      <p:sp>
        <p:nvSpPr>
          <p:cNvPr id="3379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x-none" sz="2400"/>
              <a:t>Walter Putnam Blount (1900-1992</a:t>
            </a:r>
            <a:r>
              <a:rPr lang="sr-Latn-CS" altLang="x-none" sz="2400"/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x-none" sz="2400"/>
              <a:t>Godine 1945, Blount je uveo takozvanu "Milvoki ortozu",</a:t>
            </a:r>
            <a:endParaRPr lang="x-none" altLang="x-none" sz="240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x-none" sz="2400"/>
              <a:t> </a:t>
            </a:r>
            <a:endParaRPr lang="sr-Latn-CS" altLang="x-none" sz="2400"/>
          </a:p>
        </p:txBody>
      </p:sp>
      <p:pic>
        <p:nvPicPr>
          <p:cNvPr id="33798" name="Picture 4" descr="Milwauke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651500" y="1585913"/>
            <a:ext cx="4064000" cy="4281487"/>
          </a:xfrm>
        </p:spPr>
      </p:pic>
    </p:spTree>
    <p:extLst>
      <p:ext uri="{BB962C8B-B14F-4D97-AF65-F5344CB8AC3E}">
        <p14:creationId xmlns:p14="http://schemas.microsoft.com/office/powerpoint/2010/main" xmlns="" val="1310702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671"/>
    </mc:Choice>
    <mc:Fallback>
      <p:transition spd="slow" advTm="2067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23622051-2865-49FF-9787-DE3A131B45D5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12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4819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3DE567B-F22B-423A-A454-4D68C6C0936A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title"/>
          </p:nvPr>
        </p:nvSpPr>
        <p:spPr>
          <a:xfrm>
            <a:off x="514350" y="457200"/>
            <a:ext cx="3257550" cy="4953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sr-Latn-CS" altLang="x-none" sz="3200"/>
              <a:t>TLSO mider</a:t>
            </a:r>
            <a:br>
              <a:rPr lang="sr-Latn-CS" altLang="x-none" sz="3200"/>
            </a:br>
            <a:r>
              <a:rPr lang="sr-Latn-CS" altLang="x-none" sz="3200"/>
              <a:t/>
            </a:r>
            <a:br>
              <a:rPr lang="sr-Latn-CS" altLang="x-none" sz="3200"/>
            </a:br>
            <a:r>
              <a:rPr lang="x-none" altLang="x-none" sz="3200"/>
              <a:t/>
            </a:r>
            <a:br>
              <a:rPr lang="x-none" altLang="x-none" sz="3200"/>
            </a:br>
            <a:r>
              <a:rPr lang="pl-PL" altLang="x-none" sz="2400"/>
              <a:t>John Hall i Vilijem Miler iz dečje bolnice u Bostonu </a:t>
            </a:r>
            <a:br>
              <a:rPr lang="pl-PL" altLang="x-none" sz="2400"/>
            </a:br>
            <a:r>
              <a:rPr lang="en-US" altLang="x-none" sz="2400"/>
              <a:t/>
            </a:r>
            <a:br>
              <a:rPr lang="en-US" altLang="x-none" sz="2400"/>
            </a:br>
            <a:endParaRPr lang="en-US" altLang="x-none" sz="3200"/>
          </a:p>
        </p:txBody>
      </p:sp>
      <p:pic>
        <p:nvPicPr>
          <p:cNvPr id="34821" name="Picture 3" descr="skolioze TLSO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229100" y="609600"/>
            <a:ext cx="5329238" cy="5867400"/>
          </a:xfrm>
        </p:spPr>
      </p:pic>
    </p:spTree>
    <p:extLst>
      <p:ext uri="{BB962C8B-B14F-4D97-AF65-F5344CB8AC3E}">
        <p14:creationId xmlns:p14="http://schemas.microsoft.com/office/powerpoint/2010/main" xmlns="" val="441104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315"/>
    </mc:Choice>
    <mc:Fallback>
      <p:transition spd="slow" advTm="20315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8A074FF6-02E7-42DB-81DD-EE0D987575EC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13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5843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5C040412-EB4A-4028-A24E-4EF6635D1E60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x-none" altLang="x-none"/>
          </a:p>
        </p:txBody>
      </p:sp>
      <p:sp>
        <p:nvSpPr>
          <p:cNvPr id="3584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Ortolani</a:t>
            </a:r>
          </a:p>
          <a:p>
            <a:pPr eaLnBrk="1" hangingPunct="1"/>
            <a:r>
              <a:rPr lang="en-US" altLang="x-none"/>
              <a:t>Pavlik</a:t>
            </a:r>
          </a:p>
          <a:p>
            <a:pPr eaLnBrk="1" hangingPunct="1"/>
            <a:r>
              <a:rPr lang="en-US" altLang="x-none"/>
              <a:t>Graf</a:t>
            </a:r>
          </a:p>
          <a:p>
            <a:pPr eaLnBrk="1" hangingPunct="1"/>
            <a:r>
              <a:rPr lang="en-US" altLang="x-none"/>
              <a:t>Salter</a:t>
            </a:r>
          </a:p>
          <a:p>
            <a:pPr eaLnBrk="1" hangingPunct="1"/>
            <a:r>
              <a:rPr lang="en-US" altLang="x-none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xmlns="" val="3174298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960"/>
    </mc:Choice>
    <mc:Fallback>
      <p:transition spd="slow" advTm="3796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3C521640-A915-434F-8984-D9D4E3BBD94D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14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6867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745E24A6-394D-4E4C-9BEE-14EEAA2BFE51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609600"/>
            <a:ext cx="8982075" cy="1143000"/>
          </a:xfrm>
        </p:spPr>
        <p:txBody>
          <a:bodyPr/>
          <a:lstStyle/>
          <a:p>
            <a:pPr algn="ctr" eaLnBrk="1" hangingPunct="1"/>
            <a:r>
              <a:rPr lang="en-US" altLang="x-none" b="1"/>
              <a:t>Hirur</a:t>
            </a:r>
            <a:r>
              <a:rPr lang="sr-Latn-CS" altLang="x-none" b="1"/>
              <a:t>š</a:t>
            </a:r>
            <a:r>
              <a:rPr lang="en-US" altLang="x-none" b="1"/>
              <a:t>ka ortopedija</a:t>
            </a:r>
            <a:r>
              <a:rPr lang="en-US" altLang="x-none"/>
              <a:t> </a:t>
            </a:r>
          </a:p>
        </p:txBody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2057400"/>
            <a:ext cx="96012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x-none" sz="2800"/>
              <a:t>Delpech (neuspeh) </a:t>
            </a:r>
            <a:endParaRPr lang="sr-Latn-CS" altLang="x-none" sz="2800"/>
          </a:p>
          <a:p>
            <a:pPr eaLnBrk="1" hangingPunct="1">
              <a:buFont typeface="Wingdings" pitchFamily="2" charset="2"/>
              <a:buNone/>
            </a:pPr>
            <a:r>
              <a:rPr lang="en-US" altLang="x-none" sz="2800"/>
              <a:t>Georg Friedrich Stromeyer	subkutana tenotomija 1831.</a:t>
            </a:r>
            <a:endParaRPr lang="sr-Latn-CS" altLang="x-none" sz="2800"/>
          </a:p>
          <a:p>
            <a:pPr eaLnBrk="1" hangingPunct="1">
              <a:buFont typeface="Wingdings" pitchFamily="2" charset="2"/>
              <a:buNone/>
            </a:pPr>
            <a:r>
              <a:rPr lang="en-US" altLang="x-none" sz="2800"/>
              <a:t>Little (cerebralna paraliza)</a:t>
            </a:r>
            <a:endParaRPr lang="sr-Latn-CS" altLang="x-none" sz="2800"/>
          </a:p>
          <a:p>
            <a:pPr eaLnBrk="1" hangingPunct="1">
              <a:buFont typeface="Wingdings" pitchFamily="2" charset="2"/>
              <a:buNone/>
            </a:pPr>
            <a:r>
              <a:rPr lang="en-US" altLang="x-none" sz="2800"/>
              <a:t>John Barton</a:t>
            </a:r>
            <a:r>
              <a:rPr lang="sr-Latn-CS" altLang="x-none" sz="2800"/>
              <a:t> </a:t>
            </a:r>
            <a:r>
              <a:rPr lang="en-US" altLang="x-none" sz="2800"/>
              <a:t>1824. </a:t>
            </a:r>
            <a:r>
              <a:rPr lang="sr-Latn-CS" altLang="x-none" sz="2800"/>
              <a:t>	</a:t>
            </a:r>
            <a:r>
              <a:rPr lang="en-US" altLang="x-none" sz="2800"/>
              <a:t>osteotomija; </a:t>
            </a:r>
            <a:endParaRPr lang="sr-Latn-CS" altLang="x-none" sz="2800"/>
          </a:p>
          <a:p>
            <a:pPr eaLnBrk="1" hangingPunct="1">
              <a:buFont typeface="Wingdings" pitchFamily="2" charset="2"/>
              <a:buNone/>
            </a:pPr>
            <a:r>
              <a:rPr lang="en-US" altLang="x-none" sz="2800"/>
              <a:t>Langenbeck 1854. </a:t>
            </a:r>
            <a:r>
              <a:rPr lang="sr-Latn-CS" altLang="x-none" sz="2800"/>
              <a:t>	</a:t>
            </a:r>
            <a:r>
              <a:rPr lang="en-US" altLang="x-none" sz="2800"/>
              <a:t>zatvorena osteotomija </a:t>
            </a:r>
            <a:endParaRPr lang="sr-Latn-CS" altLang="x-none" sz="2800"/>
          </a:p>
          <a:p>
            <a:pPr eaLnBrk="1" hangingPunct="1">
              <a:buFont typeface="Wingdings" pitchFamily="2" charset="2"/>
              <a:buNone/>
            </a:pPr>
            <a:r>
              <a:rPr lang="fr-FR" altLang="x-none" sz="2800"/>
              <a:t>Langebeck je 1858. </a:t>
            </a:r>
            <a:r>
              <a:rPr lang="sr-Latn-CS" altLang="x-none" sz="2800"/>
              <a:t>	</a:t>
            </a:r>
            <a:r>
              <a:rPr lang="fr-FR" altLang="x-none" sz="2800"/>
              <a:t>prv</a:t>
            </a:r>
            <a:r>
              <a:rPr lang="sr-Latn-CS" altLang="x-none" sz="2800"/>
              <a:t>a</a:t>
            </a:r>
            <a:r>
              <a:rPr lang="fr-FR" altLang="x-none" sz="2800"/>
              <a:t> osteosintez</a:t>
            </a:r>
            <a:r>
              <a:rPr lang="sr-Latn-CS" altLang="x-none" sz="2800"/>
              <a:t>a</a:t>
            </a:r>
            <a:r>
              <a:rPr lang="fr-FR" altLang="x-none" sz="2800"/>
              <a:t> vrata femura</a:t>
            </a:r>
            <a:r>
              <a:rPr lang="en-US" altLang="x-none" sz="2800"/>
              <a:t> 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915400" y="5105400"/>
            <a:ext cx="1103313" cy="1420813"/>
            <a:chOff x="4603" y="2998"/>
            <a:chExt cx="1049" cy="1401"/>
          </a:xfrm>
        </p:grpSpPr>
        <p:sp>
          <p:nvSpPr>
            <p:cNvPr id="36871" name="AutoShape 5"/>
            <p:cNvSpPr>
              <a:spLocks noChangeArrowheads="1"/>
            </p:cNvSpPr>
            <p:nvPr/>
          </p:nvSpPr>
          <p:spPr bwMode="auto">
            <a:xfrm rot="18900000" flipH="1">
              <a:off x="4602" y="3006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6872" name="AutoShape 6"/>
            <p:cNvSpPr>
              <a:spLocks noChangeArrowheads="1"/>
            </p:cNvSpPr>
            <p:nvPr/>
          </p:nvSpPr>
          <p:spPr bwMode="auto">
            <a:xfrm rot="13500000" flipH="1">
              <a:off x="4872" y="4095"/>
              <a:ext cx="306" cy="304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6873" name="AutoShape 7"/>
            <p:cNvSpPr>
              <a:spLocks noChangeArrowheads="1"/>
            </p:cNvSpPr>
            <p:nvPr/>
          </p:nvSpPr>
          <p:spPr bwMode="auto">
            <a:xfrm>
              <a:off x="4704" y="3102"/>
              <a:ext cx="288" cy="288"/>
            </a:xfrm>
            <a:prstGeom prst="diamond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6874" name="AutoShape 8"/>
            <p:cNvSpPr>
              <a:spLocks noChangeArrowheads="1"/>
            </p:cNvSpPr>
            <p:nvPr/>
          </p:nvSpPr>
          <p:spPr bwMode="auto">
            <a:xfrm rot="5400000" flipH="1">
              <a:off x="4789" y="3334"/>
              <a:ext cx="450" cy="448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6875" name="AutoShape 9"/>
            <p:cNvSpPr>
              <a:spLocks noChangeArrowheads="1"/>
            </p:cNvSpPr>
            <p:nvPr/>
          </p:nvSpPr>
          <p:spPr bwMode="auto">
            <a:xfrm rot="8100000" flipH="1">
              <a:off x="4894" y="2999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6876" name="AutoShape 10"/>
            <p:cNvSpPr>
              <a:spLocks noChangeArrowheads="1"/>
            </p:cNvSpPr>
            <p:nvPr/>
          </p:nvSpPr>
          <p:spPr bwMode="auto">
            <a:xfrm rot="10800000">
              <a:off x="4787" y="3791"/>
              <a:ext cx="451" cy="44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6877" name="Freeform 11"/>
            <p:cNvSpPr>
              <a:spLocks/>
            </p:cNvSpPr>
            <p:nvPr/>
          </p:nvSpPr>
          <p:spPr bwMode="auto">
            <a:xfrm>
              <a:off x="5243" y="4039"/>
              <a:ext cx="409" cy="204"/>
            </a:xfrm>
            <a:custGeom>
              <a:avLst/>
              <a:gdLst>
                <a:gd name="T0" fmla="*/ 408 w 409"/>
                <a:gd name="T1" fmla="*/ 0 h 204"/>
                <a:gd name="T2" fmla="*/ 203 w 409"/>
                <a:gd name="T3" fmla="*/ 0 h 204"/>
                <a:gd name="T4" fmla="*/ 0 w 409"/>
                <a:gd name="T5" fmla="*/ 203 h 204"/>
                <a:gd name="T6" fmla="*/ 206 w 409"/>
                <a:gd name="T7" fmla="*/ 203 h 204"/>
                <a:gd name="T8" fmla="*/ 408 w 409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9"/>
                <a:gd name="T16" fmla="*/ 0 h 204"/>
                <a:gd name="T17" fmla="*/ 409 w 40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9" h="204">
                  <a:moveTo>
                    <a:pt x="408" y="0"/>
                  </a:moveTo>
                  <a:lnTo>
                    <a:pt x="203" y="0"/>
                  </a:lnTo>
                  <a:lnTo>
                    <a:pt x="0" y="203"/>
                  </a:lnTo>
                  <a:lnTo>
                    <a:pt x="206" y="203"/>
                  </a:lnTo>
                  <a:lnTo>
                    <a:pt x="408" y="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xmlns="" val="949478782"/>
      </p:ext>
    </p:extLst>
  </p:cSld>
  <p:clrMapOvr>
    <a:masterClrMapping/>
  </p:clrMapOvr>
  <p:transition spd="slow" advTm="2844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D7B05F16-53F4-4C92-A1F0-0FEBBC681839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15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7891" name="Date Placeholder 6"/>
          <p:cNvSpPr>
            <a:spLocks noGrp="1"/>
          </p:cNvSpPr>
          <p:nvPr>
            <p:ph type="dt" sz="quarter" idx="12"/>
          </p:nvPr>
        </p:nvSpPr>
        <p:spPr>
          <a:xfrm>
            <a:off x="433388" y="6381750"/>
            <a:ext cx="2400300" cy="476250"/>
          </a:xfr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1AC547B6-7881-408E-BD09-9D63CB7AC5CE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37892" name="Rectangle 24"/>
          <p:cNvSpPr>
            <a:spLocks noGrp="1" noChangeArrowheads="1"/>
          </p:cNvSpPr>
          <p:nvPr>
            <p:ph type="title"/>
          </p:nvPr>
        </p:nvSpPr>
        <p:spPr>
          <a:xfrm>
            <a:off x="1028700" y="5746750"/>
            <a:ext cx="3943350" cy="882650"/>
          </a:xfrm>
        </p:spPr>
        <p:txBody>
          <a:bodyPr/>
          <a:lstStyle/>
          <a:p>
            <a:pPr eaLnBrk="1" hangingPunct="1"/>
            <a:r>
              <a:rPr lang="en-US" altLang="x-none" sz="2400"/>
              <a:t> </a:t>
            </a:r>
            <a:r>
              <a:rPr lang="en-US" altLang="x-none" sz="2400" i="1"/>
              <a:t>The Gross Clinic</a:t>
            </a:r>
            <a:r>
              <a:rPr lang="en-US" altLang="x-none" sz="2400"/>
              <a:t> (1875)</a:t>
            </a:r>
            <a:endParaRPr lang="x-none" altLang="x-none" sz="2400"/>
          </a:p>
        </p:txBody>
      </p:sp>
      <p:sp>
        <p:nvSpPr>
          <p:cNvPr id="37893" name="Rectangle 25"/>
          <p:cNvSpPr>
            <a:spLocks noGrp="1" noChangeArrowheads="1"/>
          </p:cNvSpPr>
          <p:nvPr>
            <p:ph type="body" sz="half" idx="1"/>
          </p:nvPr>
        </p:nvSpPr>
        <p:spPr>
          <a:xfrm>
            <a:off x="514350" y="1981200"/>
            <a:ext cx="4548188" cy="3886200"/>
          </a:xfrm>
        </p:spPr>
        <p:txBody>
          <a:bodyPr/>
          <a:lstStyle/>
          <a:p>
            <a:pPr eaLnBrk="1" hangingPunct="1"/>
            <a:endParaRPr lang="x-none" altLang="x-none"/>
          </a:p>
        </p:txBody>
      </p:sp>
      <p:sp>
        <p:nvSpPr>
          <p:cNvPr id="16390" name="Rectangle 26"/>
          <p:cNvSpPr>
            <a:spLocks noGrp="1" noChangeArrowheads="1"/>
          </p:cNvSpPr>
          <p:nvPr>
            <p:ph type="body" sz="half" idx="2"/>
          </p:nvPr>
        </p:nvSpPr>
        <p:spPr>
          <a:xfrm>
            <a:off x="5676900" y="2057400"/>
            <a:ext cx="4295775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x-none" sz="3200" dirty="0" err="1"/>
              <a:t>Razvoj</a:t>
            </a:r>
            <a:r>
              <a:rPr lang="en-US" altLang="x-none" sz="3200" dirty="0"/>
              <a:t> </a:t>
            </a:r>
            <a:r>
              <a:rPr lang="en-US" altLang="x-none" sz="3200" dirty="0" err="1"/>
              <a:t>anestezije</a:t>
            </a:r>
            <a:r>
              <a:rPr lang="en-US" altLang="x-none" sz="3200" dirty="0"/>
              <a:t> </a:t>
            </a:r>
            <a:r>
              <a:rPr lang="sr-Latn-CS" altLang="x-none" sz="3200" dirty="0"/>
              <a:t>	</a:t>
            </a:r>
            <a:r>
              <a:rPr lang="en-US" altLang="x-none" sz="3200" dirty="0"/>
              <a:t>V </a:t>
            </a:r>
            <a:r>
              <a:rPr lang="en-US" altLang="x-none" sz="3200" dirty="0" err="1"/>
              <a:t>decenija</a:t>
            </a:r>
            <a:r>
              <a:rPr lang="en-US" altLang="x-none" sz="3200" dirty="0"/>
              <a:t> 		19.v (</a:t>
            </a:r>
            <a:r>
              <a:rPr lang="en-US" altLang="x-none" sz="3200" dirty="0" err="1"/>
              <a:t>etar</a:t>
            </a:r>
            <a:r>
              <a:rPr lang="en-US" altLang="x-none" sz="3200" dirty="0"/>
              <a:t> </a:t>
            </a:r>
            <a:r>
              <a:rPr lang="en-US" altLang="x-none" sz="3200" dirty="0" err="1"/>
              <a:t>i</a:t>
            </a:r>
            <a:r>
              <a:rPr lang="en-US" altLang="x-none" sz="3200" dirty="0"/>
              <a:t> </a:t>
            </a:r>
            <a:r>
              <a:rPr lang="en-US" altLang="x-none" sz="3200" dirty="0" err="1"/>
              <a:t>hloroform</a:t>
            </a:r>
            <a:r>
              <a:rPr lang="en-US" altLang="x-none" sz="3200" dirty="0"/>
              <a:t>)</a:t>
            </a:r>
            <a:endParaRPr lang="x-none" altLang="x-none" sz="3200" dirty="0"/>
          </a:p>
          <a:p>
            <a:pPr eaLnBrk="1" hangingPunct="1">
              <a:lnSpc>
                <a:spcPct val="90000"/>
              </a:lnSpc>
              <a:defRPr/>
            </a:pPr>
            <a:endParaRPr lang="en-US" altLang="x-none" sz="32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x-none" sz="3200" dirty="0" err="1"/>
              <a:t>Razvoj</a:t>
            </a:r>
            <a:r>
              <a:rPr lang="en-US" altLang="x-none" sz="3200" dirty="0"/>
              <a:t> </a:t>
            </a:r>
            <a:r>
              <a:rPr lang="en-US" altLang="x-none" sz="3200" dirty="0" err="1"/>
              <a:t>antisepse</a:t>
            </a:r>
            <a:r>
              <a:rPr lang="sr-Latn-CS" altLang="x-none" sz="3200" dirty="0"/>
              <a:t>		</a:t>
            </a:r>
            <a:r>
              <a:rPr lang="en-US" altLang="x-none" sz="3200" dirty="0"/>
              <a:t>Joseph Lister (</a:t>
            </a:r>
            <a:r>
              <a:rPr lang="en-US" altLang="x-none" sz="3200" dirty="0" err="1"/>
              <a:t>Glazgov</a:t>
            </a:r>
            <a:r>
              <a:rPr lang="en-US" altLang="x-none" sz="3200" dirty="0"/>
              <a:t>)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altLang="x-none" sz="3200" dirty="0"/>
          </a:p>
        </p:txBody>
      </p:sp>
      <p:pic>
        <p:nvPicPr>
          <p:cNvPr id="378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681" t="7175" r="26926" b="5656"/>
          <a:stretch>
            <a:fillRect/>
          </a:stretch>
        </p:blipFill>
        <p:spPr bwMode="auto">
          <a:xfrm>
            <a:off x="277813" y="152400"/>
            <a:ext cx="5181600" cy="559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17578254"/>
      </p:ext>
    </p:extLst>
  </p:cSld>
  <p:clrMapOvr>
    <a:masterClrMapping/>
  </p:clrMapOvr>
  <p:transition spd="slow" advTm="42908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38915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x-none" altLang="x-none"/>
              <a:t>Horace Wells </a:t>
            </a:r>
            <a:r>
              <a:rPr lang="en-US" altLang="x-none"/>
              <a:t>1845. </a:t>
            </a:r>
            <a:endParaRPr lang="x-none" altLang="x-none"/>
          </a:p>
          <a:p>
            <a:pPr lvl="1"/>
            <a:r>
              <a:rPr lang="x-none" altLang="x-none"/>
              <a:t>NO</a:t>
            </a:r>
          </a:p>
          <a:p>
            <a:endParaRPr lang="x-none" altLang="x-none"/>
          </a:p>
          <a:p>
            <a:r>
              <a:rPr lang="en-US" altLang="x-none"/>
              <a:t>William Thomas Green Morton </a:t>
            </a:r>
            <a:endParaRPr lang="x-none" altLang="x-none"/>
          </a:p>
          <a:p>
            <a:pPr lvl="1"/>
            <a:r>
              <a:rPr lang="en-US" altLang="x-none"/>
              <a:t>diethyl ether</a:t>
            </a:r>
            <a:endParaRPr lang="x-none" alt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987B841-B907-4864-9243-832F9F7577AF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33F5DBAA-09B7-445A-99C4-5C71435AB273}" type="datetime1">
              <a:rPr lang="en-US" smtClean="0"/>
              <a:pPr>
                <a:defRPr/>
              </a:pPr>
              <a:t>9/30/2020</a:t>
            </a:fld>
            <a:endParaRPr lang="en-US"/>
          </a:p>
        </p:txBody>
      </p:sp>
      <p:pic>
        <p:nvPicPr>
          <p:cNvPr id="38918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518" t="13098" r="24889" b="19154"/>
          <a:stretch>
            <a:fillRect/>
          </a:stretch>
        </p:blipFill>
        <p:spPr>
          <a:xfrm>
            <a:off x="4838700" y="1981200"/>
            <a:ext cx="5238750" cy="38671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640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396"/>
    </mc:Choice>
    <mc:Fallback>
      <p:transition spd="slow" advTm="21396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39939" name="Text Placeholder 9"/>
          <p:cNvSpPr>
            <a:spLocks noGrp="1"/>
          </p:cNvSpPr>
          <p:nvPr>
            <p:ph type="body" idx="1"/>
          </p:nvPr>
        </p:nvSpPr>
        <p:spPr>
          <a:xfrm>
            <a:off x="19050" y="1524000"/>
            <a:ext cx="4545013" cy="639763"/>
          </a:xfrm>
        </p:spPr>
        <p:txBody>
          <a:bodyPr/>
          <a:lstStyle/>
          <a:p>
            <a:endParaRPr lang="x-none" altLang="x-none"/>
          </a:p>
        </p:txBody>
      </p:sp>
      <p:pic>
        <p:nvPicPr>
          <p:cNvPr id="3994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32" t="9100" r="24599" b="21970"/>
          <a:stretch>
            <a:fillRect/>
          </a:stretch>
        </p:blipFill>
        <p:spPr>
          <a:xfrm>
            <a:off x="190500" y="2239963"/>
            <a:ext cx="5181600" cy="3832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1" name="Text Placeholder 10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4857750" cy="639762"/>
          </a:xfrm>
        </p:spPr>
        <p:txBody>
          <a:bodyPr/>
          <a:lstStyle/>
          <a:p>
            <a:r>
              <a:rPr lang="en-US" altLang="x-none" b="0"/>
              <a:t>Antiseptic Principle of the Practice of Surgery</a:t>
            </a:r>
            <a:r>
              <a:rPr lang="x-none" altLang="x-none" b="0"/>
              <a:t> </a:t>
            </a:r>
            <a:r>
              <a:rPr lang="en-US" altLang="x-none" b="0"/>
              <a:t> </a:t>
            </a:r>
            <a:r>
              <a:rPr lang="en-US" altLang="x-none" sz="1800" b="0" i="1"/>
              <a:t>The Lancet</a:t>
            </a:r>
            <a:r>
              <a:rPr lang="en-US" altLang="x-none" sz="1800" b="0"/>
              <a:t>  March </a:t>
            </a:r>
            <a:r>
              <a:rPr lang="x-none" altLang="x-none" sz="1800" b="0"/>
              <a:t>- </a:t>
            </a:r>
            <a:r>
              <a:rPr lang="en-US" altLang="x-none" sz="1800" b="0"/>
              <a:t>July 1867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6E8CB71-07F3-478F-B33C-5358963843B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33F5DBAA-09B7-445A-99C4-5C71435AB273}" type="datetime1">
              <a:rPr lang="en-US" smtClean="0"/>
              <a:pPr>
                <a:defRPr/>
              </a:pPr>
              <a:t>9/30/2020</a:t>
            </a:fld>
            <a:endParaRPr lang="en-US"/>
          </a:p>
        </p:txBody>
      </p:sp>
      <p:pic>
        <p:nvPicPr>
          <p:cNvPr id="39944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82" t="12849" r="55437" b="10710"/>
          <a:stretch>
            <a:fillRect/>
          </a:stretch>
        </p:blipFill>
        <p:spPr>
          <a:xfrm>
            <a:off x="6515100" y="2286000"/>
            <a:ext cx="2832100" cy="42322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5" name="Rectangle 12"/>
          <p:cNvSpPr>
            <a:spLocks noChangeArrowheads="1"/>
          </p:cNvSpPr>
          <p:nvPr/>
        </p:nvSpPr>
        <p:spPr bwMode="auto">
          <a:xfrm>
            <a:off x="419100" y="6197600"/>
            <a:ext cx="5143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x-none" sz="1800"/>
              <a:t>1869, British </a:t>
            </a:r>
            <a:r>
              <a:rPr lang="x-none" altLang="x-none" sz="1800"/>
              <a:t>Medical </a:t>
            </a:r>
            <a:r>
              <a:rPr lang="en-US" altLang="x-none" sz="1800"/>
              <a:t>Association at Leeds </a:t>
            </a:r>
            <a:endParaRPr lang="x-none" altLang="x-none" sz="1800"/>
          </a:p>
        </p:txBody>
      </p:sp>
    </p:spTree>
    <p:extLst>
      <p:ext uri="{BB962C8B-B14F-4D97-AF65-F5344CB8AC3E}">
        <p14:creationId xmlns:p14="http://schemas.microsoft.com/office/powerpoint/2010/main" xmlns="" val="798323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2381"/>
    </mc:Choice>
    <mc:Fallback>
      <p:transition spd="slow" advTm="7238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altLang="x-none"/>
              <a:t>The Agnew clinic</a:t>
            </a:r>
          </a:p>
        </p:txBody>
      </p:sp>
      <p:sp>
        <p:nvSpPr>
          <p:cNvPr id="38915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AFB7955-8FB6-42FC-BADE-1CD01D1B4D01}" type="slidenum">
              <a:rPr lang="en-US" altLang="x-none" smtClean="0">
                <a:latin typeface="Arial Black" pitchFamily="34" charset="0"/>
              </a:rPr>
              <a:pPr eaLnBrk="1" hangingPunct="1">
                <a:defRPr/>
              </a:pPr>
              <a:t>18</a:t>
            </a:fld>
            <a:endParaRPr lang="en-US" altLang="x-none">
              <a:latin typeface="Arial Black" pitchFamily="34" charset="0"/>
            </a:endParaRPr>
          </a:p>
        </p:txBody>
      </p:sp>
      <p:sp>
        <p:nvSpPr>
          <p:cNvPr id="38916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0B3E7916-9732-4BD4-A7A9-45562C2A753E}" type="datetime1">
              <a:rPr lang="en-US" altLang="x-none" smtClean="0"/>
              <a:pPr eaLnBrk="1" hangingPunct="1">
                <a:defRPr/>
              </a:pPr>
              <a:t>9/30/2020</a:t>
            </a:fld>
            <a:endParaRPr lang="en-US" altLang="x-none"/>
          </a:p>
        </p:txBody>
      </p:sp>
      <p:pic>
        <p:nvPicPr>
          <p:cNvPr id="4096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313" t="12390" r="18912" b="13606"/>
          <a:stretch>
            <a:fillRect/>
          </a:stretch>
        </p:blipFill>
        <p:spPr>
          <a:xfrm>
            <a:off x="1409700" y="1676400"/>
            <a:ext cx="6705600" cy="45894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22988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1774"/>
    </mc:Choice>
    <mc:Fallback>
      <p:transition spd="slow" advTm="41774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41987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x-none" sz="3200"/>
              <a:t>Wilhelm Konrad Röntgen 1895.</a:t>
            </a:r>
          </a:p>
          <a:p>
            <a:pPr eaLnBrk="1" hangingPunct="1">
              <a:lnSpc>
                <a:spcPct val="90000"/>
              </a:lnSpc>
            </a:pPr>
            <a:endParaRPr lang="en-US" altLang="x-none" sz="3200"/>
          </a:p>
          <a:p>
            <a:pPr eaLnBrk="1" hangingPunct="1">
              <a:lnSpc>
                <a:spcPct val="90000"/>
              </a:lnSpc>
            </a:pPr>
            <a:r>
              <a:rPr lang="en-US" altLang="x-none" sz="3200"/>
              <a:t>Transfuzija krvi </a:t>
            </a:r>
            <a:r>
              <a:rPr lang="sr-Latn-CS" altLang="x-none" sz="3200"/>
              <a:t>		</a:t>
            </a:r>
            <a:r>
              <a:rPr lang="en-US" altLang="x-none" sz="3200"/>
              <a:t>1818.g. prva uspe</a:t>
            </a:r>
            <a:r>
              <a:rPr lang="sr-Latn-CS" altLang="x-none" sz="3200"/>
              <a:t>š</a:t>
            </a:r>
            <a:r>
              <a:rPr lang="en-US" altLang="x-none" sz="3200"/>
              <a:t>na; </a:t>
            </a:r>
            <a:endParaRPr lang="sr-Latn-CS" altLang="x-none" sz="3200"/>
          </a:p>
          <a:p>
            <a:pPr lvl="1" eaLnBrk="1" hangingPunct="1">
              <a:lnSpc>
                <a:spcPct val="90000"/>
              </a:lnSpc>
            </a:pPr>
            <a:r>
              <a:rPr lang="en-US" altLang="x-none" sz="2800"/>
              <a:t>krvne grupe Karl Landsteiner 1900. </a:t>
            </a:r>
          </a:p>
          <a:p>
            <a:endParaRPr lang="en-US" altLang="x-none" sz="4000"/>
          </a:p>
        </p:txBody>
      </p:sp>
      <p:sp>
        <p:nvSpPr>
          <p:cNvPr id="39940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C69A6CF3-4D12-49BA-BF87-2273DDECA25F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19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9941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032D0C25-07F5-411B-9783-91120549ABA1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pic>
        <p:nvPicPr>
          <p:cNvPr id="419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075" t="16759" r="37657" b="18742"/>
          <a:stretch>
            <a:fillRect/>
          </a:stretch>
        </p:blipFill>
        <p:spPr>
          <a:xfrm>
            <a:off x="800100" y="1752600"/>
            <a:ext cx="2895600" cy="4327525"/>
          </a:xfrm>
        </p:spPr>
      </p:pic>
    </p:spTree>
    <p:extLst>
      <p:ext uri="{BB962C8B-B14F-4D97-AF65-F5344CB8AC3E}">
        <p14:creationId xmlns:p14="http://schemas.microsoft.com/office/powerpoint/2010/main" xmlns="" val="182126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5302"/>
    </mc:Choice>
    <mc:Fallback>
      <p:transition spd="slow" advTm="7530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D5C6E87A-61E0-4BA1-994C-32C05BF3EBEE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4579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42869CDC-41BD-4491-92C2-327DB986F84D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24580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x-none" b="1" dirty="0"/>
              <a:t>ORTOPED</a:t>
            </a:r>
            <a:r>
              <a:rPr lang="sr-Latn-RS" altLang="x-none" b="1" dirty="0"/>
              <a:t>SKA HIRURGIJA I TRAUMATOLOGIJA</a:t>
            </a:r>
            <a:r>
              <a:rPr lang="en-US" altLang="x-none" dirty="0"/>
              <a:t> </a:t>
            </a:r>
          </a:p>
        </p:txBody>
      </p:sp>
      <p:sp>
        <p:nvSpPr>
          <p:cNvPr id="4126" name="Rectangle 30"/>
          <p:cNvSpPr>
            <a:spLocks noGrp="1" noChangeArrowheads="1"/>
          </p:cNvSpPr>
          <p:nvPr>
            <p:ph type="body" sz="half" idx="1"/>
          </p:nvPr>
        </p:nvSpPr>
        <p:spPr>
          <a:xfrm>
            <a:off x="1181100" y="2830513"/>
            <a:ext cx="8382000" cy="2614612"/>
          </a:xfrm>
        </p:spPr>
        <p:txBody>
          <a:bodyPr anchor="ctr"/>
          <a:lstStyle/>
          <a:p>
            <a:pPr eaLnBrk="1" hangingPunct="1">
              <a:buFont typeface="Wingdings" pitchFamily="2" charset="2"/>
              <a:buNone/>
            </a:pPr>
            <a:r>
              <a:rPr lang="en-US" altLang="x-none" sz="3200" b="1" i="1"/>
              <a:t>Medicinska specijalnost koja se bavi prou</a:t>
            </a:r>
            <a:r>
              <a:rPr lang="sr-Latn-CS" altLang="x-none" sz="3200" b="1" i="1"/>
              <a:t>č</a:t>
            </a:r>
            <a:r>
              <a:rPr lang="en-US" altLang="x-none" sz="3200" b="1" i="1"/>
              <a:t>avanjem, spre</a:t>
            </a:r>
            <a:r>
              <a:rPr lang="sr-Latn-CS" altLang="x-none" sz="3200" b="1" i="1"/>
              <a:t>č</a:t>
            </a:r>
            <a:r>
              <a:rPr lang="en-US" altLang="x-none" sz="3200" b="1" i="1"/>
              <a:t>avanjem i le</a:t>
            </a:r>
            <a:r>
              <a:rPr lang="sr-Latn-CS" altLang="x-none" sz="3200" b="1" i="1"/>
              <a:t>č</a:t>
            </a:r>
            <a:r>
              <a:rPr lang="en-US" altLang="x-none" sz="3200" b="1" i="1"/>
              <a:t>enjem bolesti i povreda organa za kretanje.</a:t>
            </a:r>
          </a:p>
        </p:txBody>
      </p:sp>
    </p:spTree>
    <p:extLst>
      <p:ext uri="{BB962C8B-B14F-4D97-AF65-F5344CB8AC3E}">
        <p14:creationId xmlns:p14="http://schemas.microsoft.com/office/powerpoint/2010/main" xmlns="" val="1062026416"/>
      </p:ext>
    </p:extLst>
  </p:cSld>
  <p:clrMapOvr>
    <a:masterClrMapping/>
  </p:clrMapOvr>
  <p:transition advTm="347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37891" name="Content Placeholder 5"/>
          <p:cNvSpPr>
            <a:spLocks noGrp="1"/>
          </p:cNvSpPr>
          <p:nvPr>
            <p:ph idx="1"/>
          </p:nvPr>
        </p:nvSpPr>
        <p:spPr>
          <a:xfrm>
            <a:off x="342900" y="2438400"/>
            <a:ext cx="5010150" cy="2133600"/>
          </a:xfrm>
        </p:spPr>
        <p:txBody>
          <a:bodyPr/>
          <a:lstStyle/>
          <a:p>
            <a:pPr algn="ctr">
              <a:defRPr/>
            </a:pPr>
            <a:r>
              <a:rPr lang="en-US" altLang="x-none" dirty="0"/>
              <a:t>RTG </a:t>
            </a:r>
            <a:r>
              <a:rPr lang="sr-Latn-CS" altLang="x-none" dirty="0"/>
              <a:t>š</a:t>
            </a:r>
            <a:r>
              <a:rPr lang="en-US" altLang="x-none" dirty="0" err="1"/>
              <a:t>ake</a:t>
            </a:r>
            <a:r>
              <a:rPr lang="en-US" altLang="x-none" dirty="0"/>
              <a:t> </a:t>
            </a:r>
            <a:r>
              <a:rPr lang="en-US" altLang="x-none" dirty="0" err="1"/>
              <a:t>kralja</a:t>
            </a:r>
            <a:r>
              <a:rPr lang="en-US" altLang="x-none" dirty="0"/>
              <a:t> Petra I</a:t>
            </a:r>
            <a:r>
              <a:rPr lang="sr-Latn-CS" altLang="x-none" dirty="0"/>
              <a:t> </a:t>
            </a:r>
          </a:p>
          <a:p>
            <a:pPr marL="0" indent="0" algn="ctr">
              <a:buFont typeface="Wingdings" pitchFamily="2" charset="2"/>
              <a:buNone/>
              <a:defRPr/>
            </a:pPr>
            <a:endParaRPr lang="sr-Latn-CS" altLang="x-none" sz="2800" dirty="0"/>
          </a:p>
          <a:p>
            <a:pPr marL="0" indent="0" algn="ctr">
              <a:buFont typeface="Wingdings" pitchFamily="2" charset="2"/>
              <a:buNone/>
              <a:defRPr/>
            </a:pPr>
            <a:r>
              <a:rPr lang="sr-Latn-CS" altLang="x-none" sz="2800" dirty="0"/>
              <a:t>iz 1905 godine</a:t>
            </a:r>
            <a:endParaRPr lang="en-US" altLang="x-none" dirty="0"/>
          </a:p>
        </p:txBody>
      </p:sp>
      <p:sp>
        <p:nvSpPr>
          <p:cNvPr id="40964" name="Slide Number Placeholder 1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982421AD-7910-48B6-A378-3A02A21BEC88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20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40965" name="Date Placeholder 2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732E31B2-76F7-43EB-9923-E5361FFA7D27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pic>
        <p:nvPicPr>
          <p:cNvPr id="430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758" t="17708" r="20937" b="14583"/>
          <a:stretch>
            <a:fillRect/>
          </a:stretch>
        </p:blipFill>
        <p:spPr bwMode="auto">
          <a:xfrm>
            <a:off x="5829300" y="1371600"/>
            <a:ext cx="31623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8816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536"/>
    </mc:Choice>
    <mc:Fallback>
      <p:transition spd="slow" advTm="26536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 sz="160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altLang="x-none" sz="3600" dirty="0" err="1"/>
              <a:t>Imunologija</a:t>
            </a:r>
            <a:r>
              <a:rPr lang="en-US" altLang="x-none" sz="3600" dirty="0"/>
              <a:t> </a:t>
            </a:r>
            <a:r>
              <a:rPr lang="x-none" altLang="x-none" sz="3600" dirty="0"/>
              <a:t>;</a:t>
            </a:r>
            <a:r>
              <a:rPr lang="sr-Latn-CS" altLang="x-none" sz="3600" dirty="0"/>
              <a:t>	</a:t>
            </a:r>
            <a:r>
              <a:rPr lang="en-US" altLang="x-none" sz="3600" dirty="0" err="1"/>
              <a:t>vakcine</a:t>
            </a:r>
            <a:r>
              <a:rPr lang="en-US" altLang="x-none" sz="3600" dirty="0"/>
              <a:t> </a:t>
            </a:r>
            <a:endParaRPr lang="x-none" altLang="x-none" sz="3600" dirty="0"/>
          </a:p>
          <a:p>
            <a:pPr marL="0" indent="0">
              <a:buFont typeface="Wingdings" pitchFamily="2" charset="2"/>
              <a:buNone/>
              <a:defRPr/>
            </a:pPr>
            <a:endParaRPr lang="x-none" altLang="x-none" sz="3600" dirty="0"/>
          </a:p>
          <a:p>
            <a:pPr>
              <a:defRPr/>
            </a:pPr>
            <a:r>
              <a:rPr lang="en-US" altLang="x-none" sz="3600" dirty="0"/>
              <a:t>BCG </a:t>
            </a:r>
            <a:endParaRPr lang="x-none" altLang="x-none" sz="3600" dirty="0"/>
          </a:p>
          <a:p>
            <a:pPr marL="0" indent="0">
              <a:buFont typeface="Wingdings" pitchFamily="2" charset="2"/>
              <a:buNone/>
              <a:defRPr/>
            </a:pPr>
            <a:endParaRPr lang="x-none" altLang="x-none" sz="3600" dirty="0"/>
          </a:p>
          <a:p>
            <a:pPr>
              <a:defRPr/>
            </a:pPr>
            <a:r>
              <a:rPr lang="en-US" altLang="x-none" sz="3600" dirty="0"/>
              <a:t>Salk</a:t>
            </a:r>
            <a:r>
              <a:rPr lang="x-none" altLang="x-none" sz="3600" dirty="0"/>
              <a:t>; Sabin</a:t>
            </a:r>
            <a:endParaRPr lang="en-US" altLang="x-none" sz="3600" dirty="0"/>
          </a:p>
          <a:p>
            <a:pPr>
              <a:defRPr/>
            </a:pPr>
            <a:endParaRPr lang="x-none" sz="3600" dirty="0"/>
          </a:p>
        </p:txBody>
      </p:sp>
      <p:sp>
        <p:nvSpPr>
          <p:cNvPr id="41988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8C242BC0-C53F-4988-8E24-25489D6E8BF5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21</a:t>
            </a:fld>
            <a:endParaRPr lang="en-US" altLang="x-none" sz="1200">
              <a:latin typeface="Arial Black" pitchFamily="34" charset="0"/>
            </a:endParaRPr>
          </a:p>
        </p:txBody>
      </p:sp>
      <p:pic>
        <p:nvPicPr>
          <p:cNvPr id="4403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125" t="204" r="32272" b="11617"/>
          <a:stretch>
            <a:fillRect/>
          </a:stretch>
        </p:blipFill>
        <p:spPr>
          <a:xfrm>
            <a:off x="647700" y="519113"/>
            <a:ext cx="3429000" cy="4913312"/>
          </a:xfrm>
        </p:spPr>
      </p:pic>
      <p:sp>
        <p:nvSpPr>
          <p:cNvPr id="44038" name="TextBox 8"/>
          <p:cNvSpPr txBox="1">
            <a:spLocks noChangeArrowheads="1"/>
          </p:cNvSpPr>
          <p:nvPr/>
        </p:nvSpPr>
        <p:spPr bwMode="auto">
          <a:xfrm>
            <a:off x="495300" y="5410200"/>
            <a:ext cx="33655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x-none" sz="1800"/>
              <a:t>"Otac imunologije„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x-none" sz="1800"/>
              <a:t>"Čovek čiji je rad sačuvao više života od bilo kog drugog"</a:t>
            </a:r>
          </a:p>
        </p:txBody>
      </p:sp>
    </p:spTree>
    <p:extLst>
      <p:ext uri="{BB962C8B-B14F-4D97-AF65-F5344CB8AC3E}">
        <p14:creationId xmlns:p14="http://schemas.microsoft.com/office/powerpoint/2010/main" xmlns="" val="3114810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5998"/>
    </mc:Choice>
    <mc:Fallback>
      <p:transition spd="slow" advTm="105998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257300" y="1485900"/>
            <a:ext cx="38100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FontTx/>
              <a:buChar char="•"/>
            </a:pPr>
            <a:endParaRPr lang="en-GB" sz="3200" b="1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GB" sz="32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title"/>
          </p:nvPr>
        </p:nvSpPr>
        <p:spPr>
          <a:xfrm>
            <a:off x="1028700" y="274639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GB" sz="4300" b="1" dirty="0" err="1"/>
              <a:t>Starenje</a:t>
            </a:r>
            <a:r>
              <a:rPr lang="en-GB" sz="4300" b="1" dirty="0"/>
              <a:t> </a:t>
            </a:r>
            <a:r>
              <a:rPr lang="en-GB" sz="4300" b="1" dirty="0" err="1"/>
              <a:t>populacije</a:t>
            </a:r>
            <a:endParaRPr lang="sv-SE" sz="4300" b="1" dirty="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89013" y="1219200"/>
            <a:ext cx="4292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>
              <a:spcBef>
                <a:spcPct val="20000"/>
              </a:spcBef>
            </a:pPr>
            <a:endParaRPr lang="en-GB" sz="3600"/>
          </a:p>
        </p:txBody>
      </p:sp>
      <p:pic>
        <p:nvPicPr>
          <p:cNvPr id="8197" name="Picture 5" descr="WHO stat life exp 2003"/>
          <p:cNvPicPr>
            <a:picLocks noChangeAspect="1" noChangeArrowheads="1"/>
          </p:cNvPicPr>
          <p:nvPr/>
        </p:nvPicPr>
        <p:blipFill>
          <a:blip r:embed="rId3"/>
          <a:srcRect l="9329" t="10001" r="2444" b="16667"/>
          <a:stretch>
            <a:fillRect/>
          </a:stretch>
        </p:blipFill>
        <p:spPr bwMode="auto">
          <a:xfrm>
            <a:off x="5194300" y="1181100"/>
            <a:ext cx="4064000" cy="2535238"/>
          </a:xfrm>
          <a:prstGeom prst="rect">
            <a:avLst/>
          </a:prstGeom>
          <a:noFill/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775076" y="4221163"/>
            <a:ext cx="4926013" cy="1993900"/>
            <a:chOff x="2480" y="2672"/>
            <a:chExt cx="3103" cy="1256"/>
          </a:xfrm>
        </p:grpSpPr>
        <p:pic>
          <p:nvPicPr>
            <p:cNvPr id="8199" name="Picture 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480" y="2672"/>
              <a:ext cx="1531" cy="1256"/>
            </a:xfrm>
            <a:prstGeom prst="rect">
              <a:avLst/>
            </a:prstGeom>
            <a:noFill/>
            <a:ln w="12700">
              <a:miter lim="800000"/>
              <a:headEnd type="none" w="sm" len="sm"/>
              <a:tailEnd type="none" w="sm" len="sm"/>
            </a:ln>
          </p:spPr>
        </p:pic>
        <p:pic>
          <p:nvPicPr>
            <p:cNvPr id="8200" name="Picture 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919" y="2672"/>
              <a:ext cx="1664" cy="1256"/>
            </a:xfrm>
            <a:prstGeom prst="rect">
              <a:avLst/>
            </a:prstGeom>
            <a:noFill/>
            <a:ln w="12700">
              <a:miter lim="800000"/>
              <a:headEnd type="none" w="sm" len="sm"/>
              <a:tailEnd type="none" w="sm" len="sm"/>
            </a:ln>
          </p:spPr>
        </p:pic>
      </p:grpSp>
      <p:sp>
        <p:nvSpPr>
          <p:cNvPr id="820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750888" y="1308100"/>
            <a:ext cx="4178298" cy="2692404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sr-Latn-CS" sz="2800" dirty="0"/>
              <a:t>U zemljama u razvoju</a:t>
            </a:r>
            <a:endParaRPr lang="en-GB" sz="2800" dirty="0"/>
          </a:p>
          <a:p>
            <a:pPr>
              <a:lnSpc>
                <a:spcPct val="120000"/>
              </a:lnSpc>
              <a:buFontTx/>
              <a:buNone/>
            </a:pPr>
            <a:r>
              <a:rPr lang="en-GB" sz="2800" dirty="0"/>
              <a:t>0 – 15 </a:t>
            </a:r>
            <a:r>
              <a:rPr lang="sr-Latn-CS" sz="2800" dirty="0"/>
              <a:t>godina</a:t>
            </a:r>
            <a:r>
              <a:rPr lang="en-GB" sz="2800" dirty="0"/>
              <a:t>	 30 %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sr-Latn-CS" sz="2800" dirty="0"/>
              <a:t>preko</a:t>
            </a:r>
            <a:r>
              <a:rPr lang="en-US" sz="2800" dirty="0"/>
              <a:t> 65 </a:t>
            </a:r>
            <a:r>
              <a:rPr lang="sr-Latn-CS" sz="2800" dirty="0"/>
              <a:t>godina </a:t>
            </a:r>
            <a:r>
              <a:rPr lang="en-US" sz="2800" dirty="0"/>
              <a:t>5.5 %</a:t>
            </a:r>
          </a:p>
          <a:p>
            <a:pPr>
              <a:buNone/>
            </a:pPr>
            <a:endParaRPr lang="sr-Latn-CS" sz="2800" dirty="0"/>
          </a:p>
          <a:p>
            <a:pPr>
              <a:buNone/>
            </a:pPr>
            <a:r>
              <a:rPr lang="sr-Latn-CS" sz="2800" dirty="0"/>
              <a:t>Promene su izvesne</a:t>
            </a:r>
            <a:endParaRPr lang="en-US" sz="2800" dirty="0"/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028700" y="6350000"/>
            <a:ext cx="4025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GB" sz="2400"/>
          </a:p>
        </p:txBody>
      </p:sp>
    </p:spTree>
  </p:cSld>
  <p:clrMapOvr>
    <a:masterClrMapping/>
  </p:clrMapOvr>
  <p:transition advTm="3164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6300" y="5562600"/>
            <a:ext cx="8229600" cy="1143000"/>
          </a:xfrm>
        </p:spPr>
        <p:txBody>
          <a:bodyPr>
            <a:noAutofit/>
          </a:bodyPr>
          <a:lstStyle/>
          <a:p>
            <a:pPr algn="r"/>
            <a:r>
              <a:rPr lang="vi-VN" sz="2000" dirty="0"/>
              <a:t>Srbij</a:t>
            </a:r>
            <a:r>
              <a:rPr lang="x-none" sz="2000" dirty="0"/>
              <a:t>a </a:t>
            </a:r>
            <a:r>
              <a:rPr lang="x-none" sz="2000" dirty="0">
                <a:sym typeface="Symbol"/>
              </a:rPr>
              <a:t></a:t>
            </a:r>
            <a:r>
              <a:rPr lang="vi-VN" sz="2000" dirty="0"/>
              <a:t> SZO procenjuje</a:t>
            </a:r>
            <a:r>
              <a:rPr lang="x-none" sz="2000" dirty="0"/>
              <a:t>       </a:t>
            </a:r>
            <a:r>
              <a:rPr lang="vi-VN" sz="2000" dirty="0"/>
              <a:t>očekivano trajanje života za muškarce 72 godine, </a:t>
            </a:r>
            <a:r>
              <a:rPr lang="x-none" sz="2000" dirty="0"/>
              <a:t>                      </a:t>
            </a:r>
            <a:r>
              <a:rPr lang="vi-VN" sz="2000" dirty="0"/>
              <a:t>a za žene 77. </a:t>
            </a:r>
            <a:r>
              <a:rPr lang="x-none" sz="2000" dirty="0"/>
              <a:t>godina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311" t="13193" r="37793" b="15040"/>
          <a:stretch/>
        </p:blipFill>
        <p:spPr bwMode="auto">
          <a:xfrm>
            <a:off x="1615109" y="260648"/>
            <a:ext cx="7032281" cy="536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56075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679"/>
    </mc:Choice>
    <mc:Fallback>
      <p:transition spd="slow" advTm="25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7234" y="152400"/>
            <a:ext cx="3124200" cy="304800"/>
          </a:xfrm>
        </p:spPr>
        <p:txBody>
          <a:bodyPr>
            <a:noAutofit/>
          </a:bodyPr>
          <a:lstStyle/>
          <a:p>
            <a:r>
              <a:rPr lang="x-none" sz="1400" cap="all" dirty="0"/>
              <a:t>Lancet</a:t>
            </a:r>
            <a:r>
              <a:rPr lang="en-US" sz="1400" cap="all" dirty="0"/>
              <a:t>  </a:t>
            </a:r>
            <a:r>
              <a:rPr lang="x-none" sz="1400" cap="all" dirty="0"/>
              <a:t>389:</a:t>
            </a:r>
            <a:r>
              <a:rPr lang="en-US" sz="1400" cap="all" dirty="0"/>
              <a:t> 1323–1335, 1 APRIL 2017</a:t>
            </a:r>
            <a:endParaRPr lang="x-none" sz="14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02" t="13750" r="52050" b="14135"/>
          <a:stretch/>
        </p:blipFill>
        <p:spPr bwMode="auto">
          <a:xfrm>
            <a:off x="708532" y="1676400"/>
            <a:ext cx="4206369" cy="4775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25" t="9919" r="51665" b="15048"/>
          <a:stretch/>
        </p:blipFill>
        <p:spPr bwMode="auto">
          <a:xfrm>
            <a:off x="5143500" y="1676400"/>
            <a:ext cx="4427048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25" t="79639" r="51665" b="15048"/>
          <a:stretch/>
        </p:blipFill>
        <p:spPr bwMode="auto">
          <a:xfrm>
            <a:off x="800100" y="6447747"/>
            <a:ext cx="4035074" cy="320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171700" y="818243"/>
            <a:ext cx="5638800" cy="5696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z="2400" b="1" cap="all" dirty="0"/>
              <a:t>Očekivani životni vek – žene</a:t>
            </a:r>
          </a:p>
          <a:p>
            <a:r>
              <a:rPr lang="x-none" sz="2400" b="1" cap="all" dirty="0"/>
              <a:t>2010 - 2030</a:t>
            </a:r>
            <a:endParaRPr lang="x-none" sz="2400" b="1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638300" y="5257800"/>
            <a:ext cx="228600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6515100" y="5029200"/>
            <a:ext cx="228600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99977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269"/>
    </mc:Choice>
    <mc:Fallback>
      <p:transition spd="slow" advTm="17269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18" t="8621" r="52885" b="18123"/>
          <a:stretch/>
        </p:blipFill>
        <p:spPr bwMode="auto">
          <a:xfrm>
            <a:off x="800100" y="1676400"/>
            <a:ext cx="4114800" cy="4720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94" t="8107" r="52148" b="18183"/>
          <a:stretch/>
        </p:blipFill>
        <p:spPr bwMode="auto">
          <a:xfrm>
            <a:off x="4991100" y="1676400"/>
            <a:ext cx="4290244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591300" y="304800"/>
            <a:ext cx="3124200" cy="304800"/>
          </a:xfrm>
        </p:spPr>
        <p:txBody>
          <a:bodyPr>
            <a:noAutofit/>
          </a:bodyPr>
          <a:lstStyle/>
          <a:p>
            <a:r>
              <a:rPr lang="x-none" sz="1400" cap="all" dirty="0"/>
              <a:t>Lancet</a:t>
            </a:r>
            <a:r>
              <a:rPr lang="en-US" sz="1400" cap="all" dirty="0"/>
              <a:t>  </a:t>
            </a:r>
            <a:r>
              <a:rPr lang="x-none" sz="1400" cap="all" dirty="0"/>
              <a:t>389:</a:t>
            </a:r>
            <a:r>
              <a:rPr lang="en-US" sz="1400" cap="all" dirty="0"/>
              <a:t> 1323–1335, 1 APRIL 2017</a:t>
            </a:r>
            <a:endParaRPr lang="x-none" sz="1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94" t="75416" r="52148" b="18183"/>
          <a:stretch/>
        </p:blipFill>
        <p:spPr bwMode="auto">
          <a:xfrm>
            <a:off x="723900" y="6248400"/>
            <a:ext cx="3981684" cy="393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886184" y="818243"/>
            <a:ext cx="5638800" cy="5696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sz="2400" b="1" cap="all" dirty="0"/>
              <a:t>Očekivani životni vek - muškarci</a:t>
            </a:r>
            <a:endParaRPr lang="x-none" sz="2400" b="1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2324100" y="4876800"/>
            <a:ext cx="228600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7048500" y="5029200"/>
            <a:ext cx="2286000" cy="1066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74043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093"/>
    </mc:Choice>
    <mc:Fallback>
      <p:transition spd="slow" advTm="25093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Ortopedska</a:t>
            </a:r>
            <a:r>
              <a:rPr lang="en-US" dirty="0"/>
              <a:t> </a:t>
            </a:r>
            <a:r>
              <a:rPr lang="en-US" dirty="0" err="1"/>
              <a:t>hirurgija</a:t>
            </a:r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x-none" b="1" dirty="0"/>
              <a:t>Bolesti zglobova - </a:t>
            </a:r>
            <a:r>
              <a:rPr lang="en-GB" b="1" dirty="0" err="1"/>
              <a:t>osteoart</a:t>
            </a:r>
            <a:r>
              <a:rPr lang="x-none" b="1" dirty="0"/>
              <a:t>roze</a:t>
            </a:r>
            <a:r>
              <a:rPr lang="en-GB" b="1" dirty="0"/>
              <a:t> </a:t>
            </a:r>
            <a:r>
              <a:rPr lang="x-none" b="1" dirty="0"/>
              <a:t>i</a:t>
            </a:r>
            <a:r>
              <a:rPr lang="en-GB" b="1" dirty="0"/>
              <a:t> rheumatoid art</a:t>
            </a:r>
            <a:r>
              <a:rPr lang="x-none" b="1" dirty="0"/>
              <a:t>h</a:t>
            </a:r>
            <a:r>
              <a:rPr lang="en-GB" b="1" dirty="0" err="1"/>
              <a:t>ritis</a:t>
            </a:r>
            <a:r>
              <a:rPr lang="en-GB" b="1" dirty="0"/>
              <a:t>; </a:t>
            </a:r>
            <a:endParaRPr lang="x-none" b="1" dirty="0"/>
          </a:p>
          <a:p>
            <a:pPr lvl="0"/>
            <a:r>
              <a:rPr lang="x-none" b="1" dirty="0"/>
              <a:t>Bolesti  kičmenog stuba (LS i vrat)</a:t>
            </a:r>
          </a:p>
          <a:p>
            <a:pPr lvl="0"/>
            <a:r>
              <a:rPr lang="en-GB" b="1" dirty="0" err="1"/>
              <a:t>Osteopor</a:t>
            </a:r>
            <a:r>
              <a:rPr lang="x-none" b="1" dirty="0"/>
              <a:t>otični prelomi</a:t>
            </a:r>
          </a:p>
          <a:p>
            <a:pPr lvl="0"/>
            <a:r>
              <a:rPr lang="x-none" b="1" dirty="0"/>
              <a:t>Vanzglobni </a:t>
            </a:r>
            <a:r>
              <a:rPr lang="en-GB" b="1" dirty="0" err="1"/>
              <a:t>reumati</a:t>
            </a:r>
            <a:r>
              <a:rPr lang="x-none" b="1" dirty="0"/>
              <a:t>za</a:t>
            </a:r>
            <a:r>
              <a:rPr lang="en-GB" b="1" dirty="0"/>
              <a:t>m</a:t>
            </a:r>
            <a:endParaRPr lang="x-none" b="1" dirty="0"/>
          </a:p>
          <a:p>
            <a:pPr lvl="0"/>
            <a:r>
              <a:rPr lang="x-none" b="1" dirty="0"/>
              <a:t>Sportske povrede, povrede u industriji i saobraćaju</a:t>
            </a:r>
            <a:endParaRPr lang="x-none" dirty="0"/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679310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9584"/>
    </mc:Choice>
    <mc:Fallback>
      <p:transition spd="slow" advTm="99584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x-none" sz="2800" b="1" dirty="0"/>
              <a:t>MS oboljenja</a:t>
            </a:r>
            <a:r>
              <a:rPr lang="en-US" sz="2800" b="1" dirty="0"/>
              <a:t> </a:t>
            </a:r>
            <a:r>
              <a:rPr lang="en-US" sz="2800" b="1" dirty="0" err="1"/>
              <a:t>utiču</a:t>
            </a:r>
            <a:r>
              <a:rPr lang="en-US" sz="2800" b="1" dirty="0"/>
              <a:t> </a:t>
            </a:r>
            <a:r>
              <a:rPr lang="en-US" sz="2800" b="1" dirty="0" err="1"/>
              <a:t>na</a:t>
            </a:r>
            <a:r>
              <a:rPr lang="en-US" sz="2800" b="1" dirty="0"/>
              <a:t> </a:t>
            </a:r>
            <a:r>
              <a:rPr lang="en-US" sz="2800" b="1" dirty="0" err="1"/>
              <a:t>više</a:t>
            </a:r>
            <a:r>
              <a:rPr lang="en-US" sz="2800" b="1" dirty="0"/>
              <a:t> od 1,7 </a:t>
            </a:r>
            <a:r>
              <a:rPr lang="en-US" sz="2800" b="1" dirty="0" err="1"/>
              <a:t>milijardi</a:t>
            </a:r>
            <a:r>
              <a:rPr lang="en-US" sz="2800" b="1" dirty="0"/>
              <a:t> </a:t>
            </a:r>
            <a:r>
              <a:rPr lang="en-US" sz="2800" b="1" dirty="0" err="1"/>
              <a:t>ljudi</a:t>
            </a:r>
            <a:r>
              <a:rPr lang="en-US" sz="2800" b="1" dirty="0"/>
              <a:t> </a:t>
            </a:r>
            <a:r>
              <a:rPr lang="en-US" sz="2800" b="1" dirty="0" err="1"/>
              <a:t>širom</a:t>
            </a:r>
            <a:r>
              <a:rPr lang="en-US" sz="2800" b="1" dirty="0"/>
              <a:t> </a:t>
            </a:r>
            <a:r>
              <a:rPr lang="en-US" sz="2800" b="1" dirty="0" err="1"/>
              <a:t>sveta</a:t>
            </a:r>
            <a:r>
              <a:rPr lang="en-US" sz="2800" b="1" dirty="0"/>
              <a:t>. </a:t>
            </a:r>
            <a:endParaRPr lang="x-none" sz="2800" b="1" dirty="0"/>
          </a:p>
          <a:p>
            <a:pPr marL="457200" lvl="1" indent="0">
              <a:buNone/>
            </a:pPr>
            <a:r>
              <a:rPr lang="x-none" b="1" dirty="0"/>
              <a:t>Procena obolelih u svetu</a:t>
            </a:r>
            <a:r>
              <a:rPr lang="en-GB" b="1" dirty="0"/>
              <a:t> </a:t>
            </a:r>
            <a:r>
              <a:rPr lang="en-GB" sz="2400" b="1" dirty="0"/>
              <a:t>(</a:t>
            </a:r>
            <a:r>
              <a:rPr lang="en-GB" sz="2400" b="1" i="1" dirty="0"/>
              <a:t>Lancet 15 December 2012</a:t>
            </a:r>
            <a:r>
              <a:rPr lang="en-GB" sz="2400" b="1" dirty="0"/>
              <a:t>)</a:t>
            </a:r>
            <a:endParaRPr lang="x-none" sz="2400" b="1" dirty="0"/>
          </a:p>
          <a:p>
            <a:pPr marL="457200" lvl="1" indent="0">
              <a:buNone/>
            </a:pPr>
            <a:endParaRPr lang="x-none" b="1" dirty="0"/>
          </a:p>
          <a:p>
            <a:pPr lvl="2"/>
            <a:r>
              <a:rPr lang="x-none" sz="2800" b="1" dirty="0"/>
              <a:t>Bol u ledjima</a:t>
            </a:r>
            <a:r>
              <a:rPr lang="en-GB" sz="2800" b="1" dirty="0"/>
              <a:t>	</a:t>
            </a:r>
            <a:r>
              <a:rPr lang="x-none" sz="2800" b="1" dirty="0"/>
              <a:t>	</a:t>
            </a:r>
            <a:r>
              <a:rPr lang="en-GB" sz="2800" b="1" dirty="0"/>
              <a:t>632.045 </a:t>
            </a:r>
            <a:r>
              <a:rPr lang="en-GB" sz="2800" b="1" dirty="0" err="1"/>
              <a:t>milion</a:t>
            </a:r>
            <a:r>
              <a:rPr lang="x-none" sz="2800" b="1" dirty="0"/>
              <a:t>a</a:t>
            </a:r>
          </a:p>
          <a:p>
            <a:pPr lvl="2"/>
            <a:r>
              <a:rPr lang="x-none" sz="2800" b="1" dirty="0"/>
              <a:t>Bol u vratu</a:t>
            </a:r>
            <a:r>
              <a:rPr lang="en-GB" sz="2800" b="1" dirty="0"/>
              <a:t>	</a:t>
            </a:r>
            <a:r>
              <a:rPr lang="x-none" sz="2800" b="1" dirty="0"/>
              <a:t>	</a:t>
            </a:r>
            <a:r>
              <a:rPr lang="en-GB" sz="2800" b="1" dirty="0"/>
              <a:t>332.049 </a:t>
            </a:r>
            <a:r>
              <a:rPr lang="en-GB" sz="2800" b="1" dirty="0" err="1"/>
              <a:t>milion</a:t>
            </a:r>
            <a:r>
              <a:rPr lang="x-none" sz="2800" b="1" dirty="0"/>
              <a:t>a</a:t>
            </a:r>
          </a:p>
          <a:p>
            <a:pPr lvl="2"/>
            <a:r>
              <a:rPr lang="en-GB" sz="2800" b="1" dirty="0"/>
              <a:t>OA k</a:t>
            </a:r>
            <a:r>
              <a:rPr lang="x-none" sz="2800" b="1" dirty="0"/>
              <a:t>olena </a:t>
            </a:r>
            <a:r>
              <a:rPr lang="en-GB" sz="2800" b="1" dirty="0"/>
              <a:t> 	</a:t>
            </a:r>
            <a:r>
              <a:rPr lang="x-none" sz="2800" b="1" dirty="0"/>
              <a:t>	</a:t>
            </a:r>
            <a:r>
              <a:rPr lang="en-GB" sz="2800" b="1" dirty="0"/>
              <a:t>250.785 </a:t>
            </a:r>
            <a:r>
              <a:rPr lang="en-GB" sz="2800" b="1" dirty="0" err="1"/>
              <a:t>milion</a:t>
            </a:r>
            <a:r>
              <a:rPr lang="x-none" sz="2800" b="1" dirty="0"/>
              <a:t>a</a:t>
            </a:r>
          </a:p>
          <a:p>
            <a:pPr lvl="2"/>
            <a:r>
              <a:rPr lang="x-none" sz="2800" b="1" dirty="0"/>
              <a:t>druga</a:t>
            </a:r>
            <a:r>
              <a:rPr lang="en-GB" sz="2800" b="1" dirty="0"/>
              <a:t> </a:t>
            </a:r>
            <a:r>
              <a:rPr lang="x-none" sz="2800" b="1" dirty="0"/>
              <a:t>MS oboljenja</a:t>
            </a:r>
            <a:r>
              <a:rPr lang="en-GB" sz="2800" b="1" dirty="0"/>
              <a:t>	560.978 million </a:t>
            </a:r>
            <a:endParaRPr lang="x-none" sz="2800" b="1" dirty="0"/>
          </a:p>
        </p:txBody>
      </p:sp>
    </p:spTree>
    <p:extLst>
      <p:ext uri="{BB962C8B-B14F-4D97-AF65-F5344CB8AC3E}">
        <p14:creationId xmlns:p14="http://schemas.microsoft.com/office/powerpoint/2010/main" xmlns="" val="33289634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2637"/>
    </mc:Choice>
    <mc:Fallback>
      <p:transition spd="slow" advTm="32637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3"/>
          <p:cNvSpPr>
            <a:spLocks noGrp="1"/>
          </p:cNvSpPr>
          <p:nvPr>
            <p:ph type="title"/>
          </p:nvPr>
        </p:nvSpPr>
        <p:spPr>
          <a:xfrm>
            <a:off x="1028700" y="457202"/>
            <a:ext cx="8229600" cy="307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sr-Latn-CS" altLang="x-none" sz="2800" dirty="0"/>
              <a:t>Najčešći pojedinačni uzroci invaliditeta</a:t>
            </a:r>
          </a:p>
        </p:txBody>
      </p:sp>
      <p:pic>
        <p:nvPicPr>
          <p:cNvPr id="53251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43758" y="981077"/>
            <a:ext cx="7271455" cy="5561013"/>
          </a:xfrm>
        </p:spPr>
      </p:pic>
      <p:sp>
        <p:nvSpPr>
          <p:cNvPr id="2" name="Left Arrow 1"/>
          <p:cNvSpPr/>
          <p:nvPr/>
        </p:nvSpPr>
        <p:spPr>
          <a:xfrm>
            <a:off x="8758428" y="1480566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FF0000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8758428" y="1981200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Left Arrow 5"/>
          <p:cNvSpPr/>
          <p:nvPr/>
        </p:nvSpPr>
        <p:spPr>
          <a:xfrm>
            <a:off x="8758428" y="2362200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7" name="Left Arrow 6"/>
          <p:cNvSpPr/>
          <p:nvPr/>
        </p:nvSpPr>
        <p:spPr>
          <a:xfrm>
            <a:off x="8758428" y="3048000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Left Arrow 7"/>
          <p:cNvSpPr/>
          <p:nvPr/>
        </p:nvSpPr>
        <p:spPr>
          <a:xfrm>
            <a:off x="8789670" y="3286506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Left Arrow 8"/>
          <p:cNvSpPr/>
          <p:nvPr/>
        </p:nvSpPr>
        <p:spPr>
          <a:xfrm>
            <a:off x="8758428" y="4343400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22680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7543"/>
    </mc:Choice>
    <mc:Fallback>
      <p:transition spd="slow" advTm="675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7"/>
          <p:cNvSpPr>
            <a:spLocks noGrp="1"/>
          </p:cNvSpPr>
          <p:nvPr>
            <p:ph type="title"/>
          </p:nvPr>
        </p:nvSpPr>
        <p:spPr>
          <a:xfrm>
            <a:off x="785989" y="1071563"/>
            <a:ext cx="2356556" cy="4857750"/>
          </a:xfrm>
        </p:spPr>
        <p:txBody>
          <a:bodyPr/>
          <a:lstStyle/>
          <a:p>
            <a:pPr eaLnBrk="1" hangingPunct="1"/>
            <a:r>
              <a:rPr lang="sr-Latn-CS" altLang="x-none" sz="3200" dirty="0"/>
              <a:t>Najčešći uzroci invaliditeta</a:t>
            </a:r>
            <a:r>
              <a:rPr lang="en-US" altLang="x-none" sz="3200" dirty="0"/>
              <a:t/>
            </a:r>
            <a:br>
              <a:rPr lang="en-US" altLang="x-none" sz="3200" dirty="0"/>
            </a:br>
            <a:r>
              <a:rPr lang="en-US" altLang="x-none" sz="3200" dirty="0" err="1"/>
              <a:t>Evropa</a:t>
            </a:r>
            <a:endParaRPr lang="en-US" altLang="x-none" sz="3200" dirty="0"/>
          </a:p>
        </p:txBody>
      </p:sp>
      <p:pic>
        <p:nvPicPr>
          <p:cNvPr id="55299" name="Content Placeholder 9" descr="invalidnost Evropa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429001" y="285750"/>
            <a:ext cx="4786489" cy="6376988"/>
          </a:xfrm>
        </p:spPr>
      </p:pic>
      <p:sp>
        <p:nvSpPr>
          <p:cNvPr id="4" name="Left Arrow 3"/>
          <p:cNvSpPr/>
          <p:nvPr/>
        </p:nvSpPr>
        <p:spPr>
          <a:xfrm>
            <a:off x="8238744" y="1713738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FF0000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8238744" y="3505200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FF0000"/>
              </a:solidFill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8225790" y="2743200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FF0000"/>
              </a:solidFill>
            </a:endParaRPr>
          </a:p>
        </p:txBody>
      </p:sp>
      <p:sp>
        <p:nvSpPr>
          <p:cNvPr id="7" name="Left Arrow 6"/>
          <p:cNvSpPr/>
          <p:nvPr/>
        </p:nvSpPr>
        <p:spPr>
          <a:xfrm>
            <a:off x="8238744" y="2286000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FF0000"/>
              </a:solidFill>
            </a:endParaRPr>
          </a:p>
        </p:txBody>
      </p:sp>
      <p:sp>
        <p:nvSpPr>
          <p:cNvPr id="8" name="Left Arrow 7"/>
          <p:cNvSpPr/>
          <p:nvPr/>
        </p:nvSpPr>
        <p:spPr>
          <a:xfrm>
            <a:off x="8269224" y="3764280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>
              <a:solidFill>
                <a:srgbClr val="FF0000"/>
              </a:solidFill>
            </a:endParaRPr>
          </a:p>
        </p:txBody>
      </p:sp>
      <p:sp>
        <p:nvSpPr>
          <p:cNvPr id="9" name="Left Arrow 8"/>
          <p:cNvSpPr/>
          <p:nvPr/>
        </p:nvSpPr>
        <p:spPr>
          <a:xfrm>
            <a:off x="8267700" y="5015484"/>
            <a:ext cx="489204" cy="24231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3067032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418"/>
    </mc:Choice>
    <mc:Fallback>
      <p:transition spd="slow" advTm="36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6C1B49BA-4282-4D4B-8E4A-229B0EF2831D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3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5603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FF4096C-5317-4DEC-8592-9A1E0B595CBB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sz="4000" b="1"/>
              <a:t>Preklapanje sa drugim specijalnostima</a:t>
            </a:r>
            <a:r>
              <a:rPr lang="en-US" altLang="x-none" sz="4000"/>
              <a:t> </a:t>
            </a:r>
          </a:p>
        </p:txBody>
      </p:sp>
      <p:sp>
        <p:nvSpPr>
          <p:cNvPr id="2560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09700" y="2243138"/>
            <a:ext cx="7419975" cy="25479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x-none" sz="3200"/>
              <a:t>	plasti</a:t>
            </a:r>
            <a:r>
              <a:rPr lang="sr-Latn-CS" altLang="x-none" sz="3200"/>
              <a:t>č</a:t>
            </a:r>
            <a:r>
              <a:rPr lang="en-US" altLang="x-none" sz="3200"/>
              <a:t>na hirurgija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x-none" sz="3200"/>
              <a:t>	neurohirurgija</a:t>
            </a:r>
            <a:endParaRPr lang="sr-Latn-CS" altLang="x-none" sz="3200"/>
          </a:p>
          <a:p>
            <a:pPr eaLnBrk="1" hangingPunct="1">
              <a:buFont typeface="Wingdings" pitchFamily="2" charset="2"/>
              <a:buNone/>
            </a:pPr>
            <a:r>
              <a:rPr lang="sr-Latn-CS" altLang="x-none" sz="3200"/>
              <a:t>	</a:t>
            </a:r>
            <a:r>
              <a:rPr lang="fr-FR" altLang="x-none" sz="3200"/>
              <a:t>de</a:t>
            </a:r>
            <a:r>
              <a:rPr lang="sr-Latn-CS" altLang="x-none" sz="3200"/>
              <a:t>č</a:t>
            </a:r>
            <a:r>
              <a:rPr lang="fr-FR" altLang="x-none" sz="3200"/>
              <a:t>ja hirurgija</a:t>
            </a:r>
          </a:p>
          <a:p>
            <a:pPr eaLnBrk="1" hangingPunct="1">
              <a:buFont typeface="Wingdings" pitchFamily="2" charset="2"/>
              <a:buNone/>
            </a:pPr>
            <a:r>
              <a:rPr lang="fr-FR" altLang="x-none" sz="3200"/>
              <a:t>	neurologija</a:t>
            </a:r>
          </a:p>
          <a:p>
            <a:pPr eaLnBrk="1" hangingPunct="1">
              <a:buFont typeface="Wingdings" pitchFamily="2" charset="2"/>
              <a:buNone/>
            </a:pPr>
            <a:r>
              <a:rPr lang="fr-FR" altLang="x-none" sz="3200"/>
              <a:t>	reumatologija ..</a:t>
            </a:r>
            <a:endParaRPr lang="en-US" altLang="x-none" sz="3200"/>
          </a:p>
        </p:txBody>
      </p:sp>
      <p:sp>
        <p:nvSpPr>
          <p:cNvPr id="25606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3086100" y="5334000"/>
            <a:ext cx="4295775" cy="1219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x-none"/>
              <a:t>Francuska i </a:t>
            </a:r>
            <a:endParaRPr lang="sr-Latn-CS" altLang="x-none"/>
          </a:p>
          <a:p>
            <a:pPr eaLnBrk="1" hangingPunct="1">
              <a:buFont typeface="Wingdings" pitchFamily="2" charset="2"/>
              <a:buNone/>
            </a:pPr>
            <a:r>
              <a:rPr lang="en-US" altLang="x-none"/>
              <a:t>nema</a:t>
            </a:r>
            <a:r>
              <a:rPr lang="sr-Latn-CS" altLang="x-none"/>
              <a:t>č</a:t>
            </a:r>
            <a:r>
              <a:rPr lang="en-US" altLang="x-none"/>
              <a:t>ka </a:t>
            </a:r>
            <a:r>
              <a:rPr lang="sr-Latn-CS" altLang="x-none"/>
              <a:t>š</a:t>
            </a:r>
            <a:r>
              <a:rPr lang="en-US" altLang="x-none"/>
              <a:t>kola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915400" y="5105400"/>
            <a:ext cx="1103313" cy="1420813"/>
            <a:chOff x="4603" y="2998"/>
            <a:chExt cx="1049" cy="1401"/>
          </a:xfrm>
        </p:grpSpPr>
        <p:sp>
          <p:nvSpPr>
            <p:cNvPr id="25608" name="AutoShape 5"/>
            <p:cNvSpPr>
              <a:spLocks noChangeArrowheads="1"/>
            </p:cNvSpPr>
            <p:nvPr/>
          </p:nvSpPr>
          <p:spPr bwMode="auto">
            <a:xfrm rot="18900000" flipH="1">
              <a:off x="4602" y="3006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25609" name="AutoShape 6"/>
            <p:cNvSpPr>
              <a:spLocks noChangeArrowheads="1"/>
            </p:cNvSpPr>
            <p:nvPr/>
          </p:nvSpPr>
          <p:spPr bwMode="auto">
            <a:xfrm rot="13500000" flipH="1">
              <a:off x="4872" y="4095"/>
              <a:ext cx="306" cy="304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25610" name="AutoShape 7"/>
            <p:cNvSpPr>
              <a:spLocks noChangeArrowheads="1"/>
            </p:cNvSpPr>
            <p:nvPr/>
          </p:nvSpPr>
          <p:spPr bwMode="auto">
            <a:xfrm>
              <a:off x="4704" y="3102"/>
              <a:ext cx="288" cy="288"/>
            </a:xfrm>
            <a:prstGeom prst="diamond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25611" name="AutoShape 8"/>
            <p:cNvSpPr>
              <a:spLocks noChangeArrowheads="1"/>
            </p:cNvSpPr>
            <p:nvPr/>
          </p:nvSpPr>
          <p:spPr bwMode="auto">
            <a:xfrm rot="5400000" flipH="1">
              <a:off x="4789" y="3334"/>
              <a:ext cx="450" cy="448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25612" name="AutoShape 9"/>
            <p:cNvSpPr>
              <a:spLocks noChangeArrowheads="1"/>
            </p:cNvSpPr>
            <p:nvPr/>
          </p:nvSpPr>
          <p:spPr bwMode="auto">
            <a:xfrm rot="8100000" flipH="1">
              <a:off x="4894" y="2999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25613" name="AutoShape 10"/>
            <p:cNvSpPr>
              <a:spLocks noChangeArrowheads="1"/>
            </p:cNvSpPr>
            <p:nvPr/>
          </p:nvSpPr>
          <p:spPr bwMode="auto">
            <a:xfrm rot="10800000">
              <a:off x="4787" y="3791"/>
              <a:ext cx="451" cy="44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25614" name="Freeform 11"/>
            <p:cNvSpPr>
              <a:spLocks/>
            </p:cNvSpPr>
            <p:nvPr/>
          </p:nvSpPr>
          <p:spPr bwMode="auto">
            <a:xfrm>
              <a:off x="5243" y="4039"/>
              <a:ext cx="409" cy="204"/>
            </a:xfrm>
            <a:custGeom>
              <a:avLst/>
              <a:gdLst>
                <a:gd name="T0" fmla="*/ 408 w 409"/>
                <a:gd name="T1" fmla="*/ 0 h 204"/>
                <a:gd name="T2" fmla="*/ 203 w 409"/>
                <a:gd name="T3" fmla="*/ 0 h 204"/>
                <a:gd name="T4" fmla="*/ 0 w 409"/>
                <a:gd name="T5" fmla="*/ 203 h 204"/>
                <a:gd name="T6" fmla="*/ 206 w 409"/>
                <a:gd name="T7" fmla="*/ 203 h 204"/>
                <a:gd name="T8" fmla="*/ 408 w 409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9"/>
                <a:gd name="T16" fmla="*/ 0 h 204"/>
                <a:gd name="T17" fmla="*/ 409 w 40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9" h="204">
                  <a:moveTo>
                    <a:pt x="408" y="0"/>
                  </a:moveTo>
                  <a:lnTo>
                    <a:pt x="203" y="0"/>
                  </a:lnTo>
                  <a:lnTo>
                    <a:pt x="0" y="203"/>
                  </a:lnTo>
                  <a:lnTo>
                    <a:pt x="206" y="203"/>
                  </a:lnTo>
                  <a:lnTo>
                    <a:pt x="408" y="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xmlns="" val="734711421"/>
      </p:ext>
    </p:extLst>
  </p:cSld>
  <p:clrMapOvr>
    <a:masterClrMapping/>
  </p:clrMapOvr>
  <p:transition spd="slow" advTm="22921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x-none" sz="3200" b="1" dirty="0"/>
              <a:t>Ukupni uticaj bolesti na zdravlje stanovništva </a:t>
            </a:r>
            <a:r>
              <a:rPr lang="x-none" sz="2400" i="1" dirty="0"/>
              <a:t>Disability adjusted life years </a:t>
            </a:r>
            <a:r>
              <a:rPr lang="x-none" sz="2400" b="1" i="1" dirty="0"/>
              <a:t>DALYs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914400" lvl="2" indent="0">
              <a:buNone/>
            </a:pPr>
            <a:endParaRPr lang="x-none" sz="3200" b="1" dirty="0"/>
          </a:p>
          <a:p>
            <a:pPr marL="914400" lvl="2" indent="0">
              <a:buNone/>
            </a:pPr>
            <a:r>
              <a:rPr lang="x-none" sz="3200" b="1" dirty="0"/>
              <a:t>Kardiovaskularne bolesti</a:t>
            </a:r>
            <a:r>
              <a:rPr lang="en-GB" sz="3200" b="1" dirty="0"/>
              <a:t> </a:t>
            </a:r>
            <a:r>
              <a:rPr lang="x-none" sz="3200" b="1" dirty="0"/>
              <a:t>		</a:t>
            </a:r>
            <a:r>
              <a:rPr lang="en-GB" sz="3200" b="1" dirty="0"/>
              <a:t>11.8%</a:t>
            </a:r>
            <a:endParaRPr lang="x-none" sz="3200" b="1" dirty="0"/>
          </a:p>
          <a:p>
            <a:pPr marL="914400" lvl="2" indent="0">
              <a:buNone/>
            </a:pPr>
            <a:endParaRPr lang="x-none" sz="3200" dirty="0"/>
          </a:p>
          <a:p>
            <a:pPr marL="914400" lvl="2" indent="0">
              <a:buNone/>
            </a:pPr>
            <a:r>
              <a:rPr lang="x-none" sz="3200" b="1" dirty="0"/>
              <a:t>N</a:t>
            </a:r>
            <a:r>
              <a:rPr lang="en-GB" sz="3200" b="1" dirty="0" err="1"/>
              <a:t>eopla</a:t>
            </a:r>
            <a:r>
              <a:rPr lang="x-none" sz="3200" b="1" dirty="0"/>
              <a:t>zme				</a:t>
            </a:r>
            <a:r>
              <a:rPr lang="en-GB" sz="3200" b="1" dirty="0"/>
              <a:t> </a:t>
            </a:r>
            <a:r>
              <a:rPr lang="x-none" sz="3200" b="1" dirty="0"/>
              <a:t>	</a:t>
            </a:r>
            <a:r>
              <a:rPr lang="en-GB" sz="3200" b="1" dirty="0"/>
              <a:t>7.6%</a:t>
            </a:r>
            <a:endParaRPr lang="x-none" sz="3200" b="1" dirty="0"/>
          </a:p>
          <a:p>
            <a:pPr marL="914400" lvl="2" indent="0">
              <a:buNone/>
            </a:pPr>
            <a:endParaRPr lang="x-none" sz="3200" dirty="0"/>
          </a:p>
          <a:p>
            <a:pPr marL="914400" lvl="2" indent="0">
              <a:buNone/>
            </a:pPr>
            <a:r>
              <a:rPr lang="en-GB" sz="3200" b="1" dirty="0"/>
              <a:t>Mental</a:t>
            </a:r>
            <a:r>
              <a:rPr lang="x-none" sz="3200" b="1" dirty="0"/>
              <a:t>ne bolesti</a:t>
            </a:r>
            <a:r>
              <a:rPr lang="en-GB" sz="3200" b="1" dirty="0"/>
              <a:t>  </a:t>
            </a:r>
            <a:r>
              <a:rPr lang="x-none" sz="3200" b="1" dirty="0"/>
              <a:t>			</a:t>
            </a:r>
            <a:r>
              <a:rPr lang="en-US" sz="3200" b="1" dirty="0"/>
              <a:t>	</a:t>
            </a:r>
            <a:r>
              <a:rPr lang="en-GB" sz="3200" b="1" dirty="0"/>
              <a:t>7.4%</a:t>
            </a:r>
            <a:endParaRPr lang="x-none" sz="3200" dirty="0"/>
          </a:p>
          <a:p>
            <a:pPr marL="0" indent="0">
              <a:buNone/>
            </a:pPr>
            <a:endParaRPr lang="x-none" sz="4000" b="1" dirty="0"/>
          </a:p>
          <a:p>
            <a:pPr marL="0" indent="0">
              <a:buNone/>
            </a:pPr>
            <a:r>
              <a:rPr lang="x-none" sz="4000" b="1" dirty="0"/>
              <a:t>	</a:t>
            </a:r>
            <a:r>
              <a:rPr lang="en-GB" sz="4000" b="1" dirty="0" err="1"/>
              <a:t>Mus</a:t>
            </a:r>
            <a:r>
              <a:rPr lang="x-none" sz="4000" b="1" dirty="0"/>
              <a:t>k</a:t>
            </a:r>
            <a:r>
              <a:rPr lang="en-GB" sz="4000" b="1" dirty="0" err="1"/>
              <a:t>uloskelet</a:t>
            </a:r>
            <a:r>
              <a:rPr lang="x-none" sz="4000" b="1" dirty="0"/>
              <a:t>ne bolesti	</a:t>
            </a:r>
            <a:r>
              <a:rPr lang="en-US" sz="4000" b="1" dirty="0"/>
              <a:t>	</a:t>
            </a:r>
            <a:r>
              <a:rPr lang="en-GB" sz="4000" b="1" dirty="0"/>
              <a:t>6.8%</a:t>
            </a:r>
            <a:endParaRPr lang="x-none" sz="4000" dirty="0"/>
          </a:p>
        </p:txBody>
      </p:sp>
    </p:spTree>
    <p:extLst>
      <p:ext uri="{BB962C8B-B14F-4D97-AF65-F5344CB8AC3E}">
        <p14:creationId xmlns:p14="http://schemas.microsoft.com/office/powerpoint/2010/main" xmlns="" val="661370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550"/>
    </mc:Choice>
    <mc:Fallback>
      <p:transition spd="slow" advTm="4255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4900" y="2057400"/>
            <a:ext cx="8229600" cy="3733800"/>
          </a:xfrm>
        </p:spPr>
        <p:txBody>
          <a:bodyPr>
            <a:normAutofit lnSpcReduction="10000"/>
          </a:bodyPr>
          <a:lstStyle/>
          <a:p>
            <a:pPr lvl="0"/>
            <a:r>
              <a:rPr lang="x-none" b="1" dirty="0"/>
              <a:t>Muskuloskeletne bolesti su najbrže rastući uzrok koji utiče na zdravlje stanovništva</a:t>
            </a:r>
          </a:p>
          <a:p>
            <a:pPr marL="0" indent="0">
              <a:buNone/>
            </a:pPr>
            <a:r>
              <a:rPr lang="x-none" b="1" dirty="0"/>
              <a:t>	</a:t>
            </a:r>
            <a:r>
              <a:rPr lang="en-GB" sz="2400" b="1" dirty="0"/>
              <a:t> </a:t>
            </a:r>
            <a:r>
              <a:rPr lang="x-none" sz="2400" b="1" dirty="0"/>
              <a:t>- uvećanje od </a:t>
            </a:r>
            <a:r>
              <a:rPr lang="en-GB" sz="2400" b="1" dirty="0"/>
              <a:t>45% </a:t>
            </a:r>
            <a:r>
              <a:rPr lang="x-none" sz="2400" b="1" dirty="0"/>
              <a:t>u periodu </a:t>
            </a:r>
            <a:r>
              <a:rPr lang="en-GB" sz="2400" b="1" dirty="0"/>
              <a:t>1990 – 2010 (Lancet)</a:t>
            </a:r>
            <a:endParaRPr lang="x-none" sz="2400" b="1" dirty="0"/>
          </a:p>
          <a:p>
            <a:pPr marL="0" indent="0">
              <a:buNone/>
            </a:pPr>
            <a:endParaRPr lang="x-none" sz="2400" b="1" dirty="0"/>
          </a:p>
          <a:p>
            <a:r>
              <a:rPr lang="en-GB" b="1" dirty="0" err="1"/>
              <a:t>Osteoartr</a:t>
            </a:r>
            <a:r>
              <a:rPr lang="x-none" b="1" dirty="0"/>
              <a:t>oze</a:t>
            </a:r>
            <a:r>
              <a:rPr lang="en-GB" b="1" dirty="0"/>
              <a:t> </a:t>
            </a:r>
            <a:r>
              <a:rPr lang="x-none" b="1" dirty="0"/>
              <a:t>su</a:t>
            </a:r>
            <a:r>
              <a:rPr lang="en-GB" b="1" dirty="0"/>
              <a:t> </a:t>
            </a:r>
            <a:r>
              <a:rPr lang="x-none" b="1" dirty="0"/>
              <a:t>najbrže rastuća pojedinačna </a:t>
            </a:r>
            <a:r>
              <a:rPr lang="en-GB" b="1" dirty="0"/>
              <a:t> </a:t>
            </a:r>
            <a:r>
              <a:rPr lang="x-none" b="1" dirty="0"/>
              <a:t>bolest</a:t>
            </a:r>
          </a:p>
          <a:p>
            <a:pPr marL="0" indent="0">
              <a:buNone/>
            </a:pPr>
            <a:endParaRPr lang="x-none" dirty="0"/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1420416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835"/>
    </mc:Choice>
    <mc:Fallback>
      <p:transition spd="slow" advTm="9835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b="1" dirty="0"/>
              <a:t>Uticaj na radnu nesposobnost</a:t>
            </a:r>
            <a:endParaRPr lang="x-none" altLang="x-none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Latn-CS" altLang="x-none" dirty="0"/>
              <a:t>Reumatske tegobe</a:t>
            </a:r>
            <a:r>
              <a:rPr lang="en-US" altLang="x-none" dirty="0"/>
              <a:t> </a:t>
            </a:r>
            <a:r>
              <a:rPr lang="en-US" altLang="x-none" b="1" dirty="0" err="1"/>
              <a:t>su</a:t>
            </a:r>
            <a:r>
              <a:rPr lang="en-US" altLang="x-none" b="1" dirty="0"/>
              <a:t> </a:t>
            </a:r>
            <a:r>
              <a:rPr lang="en-US" altLang="x-none" b="1" dirty="0" err="1"/>
              <a:t>glavni</a:t>
            </a:r>
            <a:r>
              <a:rPr lang="en-US" altLang="x-none" b="1" dirty="0"/>
              <a:t> </a:t>
            </a:r>
            <a:r>
              <a:rPr lang="en-US" altLang="x-none" b="1" dirty="0" err="1"/>
              <a:t>razlog</a:t>
            </a:r>
            <a:r>
              <a:rPr lang="en-US" altLang="x-none" b="1" dirty="0"/>
              <a:t> </a:t>
            </a:r>
            <a:r>
              <a:rPr lang="en-US" altLang="x-none" b="1" dirty="0" err="1"/>
              <a:t>odsustva</a:t>
            </a:r>
            <a:r>
              <a:rPr lang="en-US" altLang="x-none" b="1" dirty="0"/>
              <a:t> </a:t>
            </a:r>
            <a:r>
              <a:rPr lang="en-US" altLang="x-none" b="1" dirty="0" err="1"/>
              <a:t>sa</a:t>
            </a:r>
            <a:r>
              <a:rPr lang="en-US" altLang="x-none" b="1" dirty="0"/>
              <a:t> </a:t>
            </a:r>
            <a:r>
              <a:rPr lang="en-US" altLang="x-none" b="1" dirty="0" err="1"/>
              <a:t>posla</a:t>
            </a:r>
            <a:r>
              <a:rPr lang="en-US" altLang="x-none" b="1" dirty="0"/>
              <a:t> </a:t>
            </a:r>
            <a:r>
              <a:rPr lang="en-US" altLang="x-none" b="1" dirty="0" err="1"/>
              <a:t>zbog</a:t>
            </a:r>
            <a:r>
              <a:rPr lang="en-US" altLang="x-none" b="1" dirty="0"/>
              <a:t> </a:t>
            </a:r>
            <a:r>
              <a:rPr lang="en-US" altLang="x-none" b="1" dirty="0" err="1"/>
              <a:t>bolesti</a:t>
            </a:r>
            <a:r>
              <a:rPr lang="en-US" altLang="x-none" b="1" dirty="0"/>
              <a:t> u </a:t>
            </a:r>
            <a:r>
              <a:rPr lang="en-US" altLang="x-none" b="1" dirty="0" err="1"/>
              <a:t>razvijenim</a:t>
            </a:r>
            <a:r>
              <a:rPr lang="en-US" altLang="x-none" b="1" dirty="0"/>
              <a:t> </a:t>
            </a:r>
            <a:r>
              <a:rPr lang="en-US" altLang="x-none" b="1" dirty="0" err="1"/>
              <a:t>zemljama</a:t>
            </a:r>
            <a:endParaRPr lang="x-none" altLang="x-none" b="1" dirty="0"/>
          </a:p>
          <a:p>
            <a:pPr eaLnBrk="1" hangingPunct="1"/>
            <a:endParaRPr lang="sr-Latn-CS" altLang="x-none" b="1" dirty="0"/>
          </a:p>
          <a:p>
            <a:pPr eaLnBrk="1" hangingPunct="1"/>
            <a:r>
              <a:rPr lang="sr-Latn-CS" altLang="x-none" dirty="0"/>
              <a:t>posle </a:t>
            </a:r>
            <a:r>
              <a:rPr lang="en-US" altLang="x-none" dirty="0" err="1"/>
              <a:t>respiratornih</a:t>
            </a:r>
            <a:r>
              <a:rPr lang="en-US" altLang="x-none" dirty="0"/>
              <a:t> </a:t>
            </a:r>
            <a:r>
              <a:rPr lang="sr-Latn-CS" altLang="x-none" dirty="0"/>
              <a:t>oboljenja </a:t>
            </a:r>
            <a:r>
              <a:rPr lang="en-US" altLang="x-none" dirty="0" err="1"/>
              <a:t>naj</a:t>
            </a:r>
            <a:r>
              <a:rPr lang="sr-Latn-CS" altLang="x-none" dirty="0"/>
              <a:t>češći razlog </a:t>
            </a:r>
            <a:r>
              <a:rPr lang="en-US" altLang="x-none" dirty="0"/>
              <a:t> </a:t>
            </a:r>
            <a:r>
              <a:rPr lang="en-US" altLang="x-none" b="1" dirty="0" err="1"/>
              <a:t>kratkoročn</a:t>
            </a:r>
            <a:r>
              <a:rPr lang="sr-Latn-CS" altLang="x-none" b="1" dirty="0"/>
              <a:t>og</a:t>
            </a:r>
            <a:r>
              <a:rPr lang="en-US" altLang="x-none" b="1" dirty="0"/>
              <a:t> </a:t>
            </a:r>
            <a:r>
              <a:rPr lang="en-US" altLang="x-none" b="1" dirty="0" err="1"/>
              <a:t>odsustv</a:t>
            </a:r>
            <a:r>
              <a:rPr lang="sr-Latn-CS" altLang="x-none" b="1" dirty="0"/>
              <a:t>a</a:t>
            </a:r>
            <a:r>
              <a:rPr lang="en-US" altLang="x-none" b="1" dirty="0"/>
              <a:t> </a:t>
            </a:r>
            <a:r>
              <a:rPr lang="en-US" altLang="x-none" sz="2400" dirty="0"/>
              <a:t>(</a:t>
            </a:r>
            <a:r>
              <a:rPr lang="en-US" altLang="x-none" sz="2400" dirty="0" err="1"/>
              <a:t>manje</a:t>
            </a:r>
            <a:r>
              <a:rPr lang="en-US" altLang="x-none" sz="2400" dirty="0"/>
              <a:t> od </a:t>
            </a:r>
            <a:r>
              <a:rPr lang="en-US" altLang="x-none" sz="2400" dirty="0" err="1"/>
              <a:t>dve</a:t>
            </a:r>
            <a:r>
              <a:rPr lang="en-US" altLang="x-none" sz="2400" dirty="0"/>
              <a:t> </a:t>
            </a:r>
            <a:r>
              <a:rPr lang="en-US" altLang="x-none" sz="2400" dirty="0" err="1"/>
              <a:t>nedelje</a:t>
            </a:r>
            <a:r>
              <a:rPr lang="en-US" altLang="x-none" sz="2400" dirty="0"/>
              <a:t>). </a:t>
            </a:r>
            <a:endParaRPr lang="sr-Latn-CS" altLang="x-none" sz="2400" dirty="0"/>
          </a:p>
          <a:p>
            <a:pPr eaLnBrk="1" hangingPunct="1"/>
            <a:r>
              <a:rPr lang="sr-Latn-CS" altLang="x-none" b="1" dirty="0"/>
              <a:t>N</a:t>
            </a:r>
            <a:r>
              <a:rPr lang="en-US" altLang="x-none" b="1" dirty="0" err="1"/>
              <a:t>ajčešći</a:t>
            </a:r>
            <a:r>
              <a:rPr lang="en-US" altLang="x-none" b="1" dirty="0"/>
              <a:t> </a:t>
            </a:r>
            <a:r>
              <a:rPr lang="sr-Latn-CS" altLang="x-none" b="1" dirty="0"/>
              <a:t>razlog</a:t>
            </a:r>
            <a:r>
              <a:rPr lang="en-US" altLang="x-none" b="1" dirty="0"/>
              <a:t> </a:t>
            </a:r>
            <a:r>
              <a:rPr lang="en-US" altLang="x-none" b="1" dirty="0" err="1"/>
              <a:t>dugoročn</a:t>
            </a:r>
            <a:r>
              <a:rPr lang="sr-Latn-CS" altLang="x-none" b="1" dirty="0"/>
              <a:t>og</a:t>
            </a:r>
            <a:r>
              <a:rPr lang="en-US" altLang="x-none" b="1" dirty="0"/>
              <a:t> </a:t>
            </a:r>
            <a:r>
              <a:rPr lang="en-US" altLang="x-none" b="1" dirty="0" err="1"/>
              <a:t>odsustva</a:t>
            </a:r>
            <a:endParaRPr lang="sr-Latn-CS" altLang="x-none" b="1" dirty="0"/>
          </a:p>
          <a:p>
            <a:pPr lvl="1" eaLnBrk="1" hangingPunct="1">
              <a:buFont typeface="Wingdings" pitchFamily="2" charset="2"/>
              <a:buNone/>
            </a:pPr>
            <a:r>
              <a:rPr lang="en-US" altLang="x-none" b="1" i="1" dirty="0" err="1"/>
              <a:t>više</a:t>
            </a:r>
            <a:r>
              <a:rPr lang="en-US" altLang="x-none" b="1" i="1" dirty="0"/>
              <a:t> od </a:t>
            </a:r>
            <a:r>
              <a:rPr lang="en-US" altLang="x-none" b="1" i="1" dirty="0" err="1"/>
              <a:t>polovine</a:t>
            </a:r>
            <a:r>
              <a:rPr lang="en-US" altLang="x-none" b="1" i="1" dirty="0"/>
              <a:t> </a:t>
            </a:r>
            <a:r>
              <a:rPr lang="en-US" altLang="x-none" b="1" i="1" dirty="0" err="1"/>
              <a:t>svih</a:t>
            </a:r>
            <a:r>
              <a:rPr lang="en-US" altLang="x-none" b="1" i="1" dirty="0"/>
              <a:t> </a:t>
            </a:r>
            <a:r>
              <a:rPr lang="en-US" altLang="x-none" b="1" i="1" dirty="0" err="1"/>
              <a:t>izostanaka</a:t>
            </a:r>
            <a:r>
              <a:rPr lang="en-US" altLang="x-none" dirty="0"/>
              <a:t> </a:t>
            </a:r>
            <a:r>
              <a:rPr lang="sr-Latn-CS" altLang="x-none" dirty="0"/>
              <a:t>koje </a:t>
            </a:r>
            <a:r>
              <a:rPr lang="en-US" altLang="x-none" dirty="0" err="1"/>
              <a:t>traj</a:t>
            </a:r>
            <a:r>
              <a:rPr lang="x-none" altLang="x-none" dirty="0"/>
              <a:t>u</a:t>
            </a:r>
            <a:r>
              <a:rPr lang="en-US" altLang="x-none" dirty="0"/>
              <a:t> </a:t>
            </a:r>
            <a:r>
              <a:rPr lang="en-US" altLang="x-none" dirty="0" err="1"/>
              <a:t>duže</a:t>
            </a:r>
            <a:r>
              <a:rPr lang="en-US" altLang="x-none" dirty="0"/>
              <a:t> od </a:t>
            </a:r>
            <a:r>
              <a:rPr lang="en-US" altLang="x-none" dirty="0" err="1"/>
              <a:t>dve</a:t>
            </a:r>
            <a:r>
              <a:rPr lang="en-US" altLang="x-none" dirty="0"/>
              <a:t> </a:t>
            </a:r>
            <a:r>
              <a:rPr lang="en-US" altLang="x-none" dirty="0" err="1"/>
              <a:t>nedelje</a:t>
            </a:r>
            <a:r>
              <a:rPr lang="en-US" altLang="x-none" dirty="0"/>
              <a:t> </a:t>
            </a:r>
            <a:r>
              <a:rPr lang="sr-Latn-CS" altLang="x-none" dirty="0"/>
              <a:t>(</a:t>
            </a:r>
            <a:r>
              <a:rPr lang="en-US" altLang="x-none" dirty="0"/>
              <a:t>u </a:t>
            </a:r>
            <a:r>
              <a:rPr lang="en-US" altLang="x-none" dirty="0" err="1"/>
              <a:t>Norveškoj</a:t>
            </a:r>
            <a:r>
              <a:rPr lang="sr-Latn-CS" altLang="x-none" dirty="0"/>
              <a:t>)</a:t>
            </a:r>
            <a:endParaRPr lang="en-US" altLang="x-none" dirty="0"/>
          </a:p>
        </p:txBody>
      </p:sp>
    </p:spTree>
    <p:extLst>
      <p:ext uri="{BB962C8B-B14F-4D97-AF65-F5344CB8AC3E}">
        <p14:creationId xmlns:p14="http://schemas.microsoft.com/office/powerpoint/2010/main" xmlns="" val="3899687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537"/>
    </mc:Choice>
    <mc:Fallback>
      <p:transition spd="slow" advTm="20537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b="1" dirty="0"/>
              <a:t>Uticaj na zdravstveni sistem</a:t>
            </a:r>
            <a:endParaRPr 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x-none" dirty="0"/>
              <a:t>LM</a:t>
            </a:r>
            <a:r>
              <a:rPr lang="en-US" dirty="0"/>
              <a:t> </a:t>
            </a:r>
            <a:r>
              <a:rPr lang="x-none" dirty="0"/>
              <a:t>bolesti su </a:t>
            </a:r>
            <a:r>
              <a:rPr lang="x-none" b="1" i="1" dirty="0"/>
              <a:t>drugi najčešći razlog upućivanja pacijenata na specijalistički pregled</a:t>
            </a:r>
            <a:r>
              <a:rPr lang="x-none" dirty="0"/>
              <a:t> u većini zemalja sveta (</a:t>
            </a:r>
            <a:r>
              <a:rPr lang="en-US" b="1" dirty="0"/>
              <a:t>10–20%</a:t>
            </a:r>
            <a:r>
              <a:rPr lang="en-US" dirty="0"/>
              <a:t> </a:t>
            </a:r>
            <a:r>
              <a:rPr lang="x-none" dirty="0"/>
              <a:t>k</a:t>
            </a:r>
            <a:r>
              <a:rPr lang="en-US" dirty="0" err="1"/>
              <a:t>onsulta</a:t>
            </a:r>
            <a:r>
              <a:rPr lang="x-none" dirty="0"/>
              <a:t>cija)</a:t>
            </a:r>
          </a:p>
          <a:p>
            <a:endParaRPr lang="x-none" dirty="0"/>
          </a:p>
          <a:p>
            <a:r>
              <a:rPr lang="x-none" dirty="0"/>
              <a:t>LM oboljenja su </a:t>
            </a:r>
            <a:r>
              <a:rPr lang="x-none" b="1" dirty="0"/>
              <a:t>najskuplje bolesti</a:t>
            </a:r>
            <a:r>
              <a:rPr lang="x-none" dirty="0"/>
              <a:t> za zdravstveni sistem (u Švedskoj </a:t>
            </a:r>
            <a:r>
              <a:rPr lang="en-US" dirty="0"/>
              <a:t>22.6% </a:t>
            </a:r>
            <a:r>
              <a:rPr lang="x-none" dirty="0"/>
              <a:t>ukupnih troškova za lečenje)</a:t>
            </a: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2085097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544"/>
    </mc:Choice>
    <mc:Fallback>
      <p:transition spd="slow" advTm="31544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x-none" dirty="0"/>
              <a:t>Najčešće hirurške procedure u SAD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5763" y="2030592"/>
            <a:ext cx="9541675" cy="4217808"/>
          </a:xfrm>
        </p:spPr>
        <p:txBody>
          <a:bodyPr>
            <a:normAutofit/>
          </a:bodyPr>
          <a:lstStyle/>
          <a:p>
            <a:pPr lvl="1"/>
            <a:r>
              <a:rPr lang="x-none" dirty="0"/>
              <a:t>Sectio Cesarea</a:t>
            </a:r>
            <a:r>
              <a:rPr lang="en-US" dirty="0"/>
              <a:t>:</a:t>
            </a:r>
            <a:r>
              <a:rPr lang="x-none" dirty="0"/>
              <a:t>				</a:t>
            </a:r>
            <a:r>
              <a:rPr lang="en-US" dirty="0"/>
              <a:t>1.3</a:t>
            </a:r>
            <a:r>
              <a:rPr lang="x-none" dirty="0"/>
              <a:t>00,000</a:t>
            </a:r>
            <a:endParaRPr lang="en-US" dirty="0"/>
          </a:p>
          <a:p>
            <a:pPr lvl="1"/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Total</a:t>
            </a:r>
            <a:r>
              <a:rPr lang="x-none" i="1" dirty="0">
                <a:solidFill>
                  <a:schemeClr val="accent1">
                    <a:lumMod val="75000"/>
                  </a:schemeClr>
                </a:solidFill>
              </a:rPr>
              <a:t>na proteza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x-none" i="1" dirty="0">
                <a:solidFill>
                  <a:schemeClr val="accent1">
                    <a:lumMod val="75000"/>
                  </a:schemeClr>
                </a:solidFill>
              </a:rPr>
              <a:t>kolena</a:t>
            </a:r>
            <a:r>
              <a:rPr lang="en-US" i="1" dirty="0"/>
              <a:t>:</a:t>
            </a:r>
            <a:r>
              <a:rPr lang="en-US" dirty="0"/>
              <a:t> </a:t>
            </a:r>
            <a:r>
              <a:rPr lang="x-none" dirty="0"/>
              <a:t>			</a:t>
            </a:r>
            <a:r>
              <a:rPr lang="en-US" dirty="0"/>
              <a:t>719,000</a:t>
            </a:r>
          </a:p>
          <a:p>
            <a:pPr lvl="1"/>
            <a:r>
              <a:rPr lang="x-none" i="1" dirty="0">
                <a:solidFill>
                  <a:schemeClr val="accent1">
                    <a:lumMod val="75000"/>
                  </a:schemeClr>
                </a:solidFill>
              </a:rPr>
              <a:t>Repozicija preloma</a:t>
            </a:r>
            <a:r>
              <a:rPr lang="en-US" i="1" dirty="0"/>
              <a:t>:</a:t>
            </a:r>
            <a:r>
              <a:rPr lang="en-US" dirty="0"/>
              <a:t> </a:t>
            </a:r>
            <a:r>
              <a:rPr lang="x-none" dirty="0"/>
              <a:t>			</a:t>
            </a:r>
            <a:r>
              <a:rPr lang="en-US" dirty="0"/>
              <a:t>671,000</a:t>
            </a:r>
          </a:p>
          <a:p>
            <a:pPr lvl="1"/>
            <a:r>
              <a:rPr lang="en-US" dirty="0"/>
              <a:t>H</a:t>
            </a:r>
            <a:r>
              <a:rPr lang="x-none" dirty="0"/>
              <a:t>i</a:t>
            </a:r>
            <a:r>
              <a:rPr lang="en-US" dirty="0" err="1"/>
              <a:t>stere</a:t>
            </a:r>
            <a:r>
              <a:rPr lang="x-none" dirty="0"/>
              <a:t>k</a:t>
            </a:r>
            <a:r>
              <a:rPr lang="en-US" dirty="0"/>
              <a:t>tom</a:t>
            </a:r>
            <a:r>
              <a:rPr lang="x-none" dirty="0"/>
              <a:t>ija</a:t>
            </a:r>
            <a:r>
              <a:rPr lang="en-US" dirty="0"/>
              <a:t>: </a:t>
            </a:r>
            <a:r>
              <a:rPr lang="x-none" dirty="0"/>
              <a:t>				</a:t>
            </a:r>
            <a:r>
              <a:rPr lang="en-US" dirty="0"/>
              <a:t>498,000</a:t>
            </a:r>
          </a:p>
          <a:p>
            <a:pPr lvl="1"/>
            <a:r>
              <a:rPr lang="x-none" dirty="0"/>
              <a:t>K</a:t>
            </a:r>
            <a:r>
              <a:rPr lang="en-US" dirty="0" err="1"/>
              <a:t>oronar</a:t>
            </a:r>
            <a:r>
              <a:rPr lang="x-none" dirty="0"/>
              <a:t>ni</a:t>
            </a:r>
            <a:r>
              <a:rPr lang="en-US" dirty="0"/>
              <a:t> stent: </a:t>
            </a:r>
            <a:r>
              <a:rPr lang="x-none" dirty="0"/>
              <a:t>				</a:t>
            </a:r>
            <a:r>
              <a:rPr lang="en-US" dirty="0"/>
              <a:t>454,000</a:t>
            </a:r>
          </a:p>
          <a:p>
            <a:pPr lvl="1"/>
            <a:r>
              <a:rPr lang="x-none" dirty="0"/>
              <a:t>K</a:t>
            </a:r>
            <a:r>
              <a:rPr lang="en-US" dirty="0" err="1"/>
              <a:t>oronar</a:t>
            </a:r>
            <a:r>
              <a:rPr lang="x-none" dirty="0"/>
              <a:t>ni</a:t>
            </a:r>
            <a:r>
              <a:rPr lang="en-US" dirty="0"/>
              <a:t> bypass graft: </a:t>
            </a:r>
            <a:r>
              <a:rPr lang="x-none" dirty="0"/>
              <a:t>			</a:t>
            </a:r>
            <a:r>
              <a:rPr lang="en-US" dirty="0"/>
              <a:t>395,000</a:t>
            </a:r>
          </a:p>
          <a:p>
            <a:pPr lvl="1"/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Total</a:t>
            </a:r>
            <a:r>
              <a:rPr lang="x-none" i="1" dirty="0">
                <a:solidFill>
                  <a:schemeClr val="accent1">
                    <a:lumMod val="75000"/>
                  </a:schemeClr>
                </a:solidFill>
              </a:rPr>
              <a:t>na proteza kuka</a:t>
            </a:r>
            <a:r>
              <a:rPr lang="en-US" dirty="0"/>
              <a:t>: </a:t>
            </a:r>
            <a:r>
              <a:rPr lang="x-none" dirty="0"/>
              <a:t>			</a:t>
            </a:r>
            <a:r>
              <a:rPr lang="en-US" dirty="0"/>
              <a:t>332,000</a:t>
            </a: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xmlns="" val="3752198908"/>
      </p:ext>
    </p:extLst>
  </p:cSld>
  <p:clrMapOvr>
    <a:masterClrMapping/>
  </p:clrMapOvr>
  <p:transition spd="med" advTm="14476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/>
              <a:t>Najčešće hirurške procedure u Kanadi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/>
              <a:t> 2012–2013:</a:t>
            </a:r>
            <a:endParaRPr lang="x-none" dirty="0"/>
          </a:p>
          <a:p>
            <a:pPr marL="0" indent="0">
              <a:buNone/>
            </a:pPr>
            <a:endParaRPr lang="en-US" dirty="0"/>
          </a:p>
          <a:p>
            <a:r>
              <a:rPr lang="x-none" dirty="0"/>
              <a:t>Sectio Cesarea </a:t>
            </a:r>
            <a:r>
              <a:rPr lang="en-US" dirty="0"/>
              <a:t>: </a:t>
            </a:r>
            <a:r>
              <a:rPr lang="x-none" dirty="0"/>
              <a:t>			</a:t>
            </a:r>
            <a:r>
              <a:rPr lang="en-US" dirty="0"/>
              <a:t>100,686</a:t>
            </a:r>
          </a:p>
          <a:p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Total</a:t>
            </a:r>
            <a:r>
              <a:rPr lang="x-none" i="1" dirty="0">
                <a:solidFill>
                  <a:schemeClr val="accent1">
                    <a:lumMod val="75000"/>
                  </a:schemeClr>
                </a:solidFill>
              </a:rPr>
              <a:t>na proteza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x-none" i="1" dirty="0">
                <a:solidFill>
                  <a:schemeClr val="accent1">
                    <a:lumMod val="75000"/>
                  </a:schemeClr>
                </a:solidFill>
              </a:rPr>
              <a:t>kolena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x-none" dirty="0"/>
              <a:t>		</a:t>
            </a:r>
            <a:r>
              <a:rPr lang="en-US" dirty="0"/>
              <a:t>57,829 </a:t>
            </a:r>
          </a:p>
          <a:p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Total</a:t>
            </a:r>
            <a:r>
              <a:rPr lang="x-none" i="1" dirty="0">
                <a:solidFill>
                  <a:schemeClr val="accent1">
                    <a:lumMod val="75000"/>
                  </a:schemeClr>
                </a:solidFill>
              </a:rPr>
              <a:t>na proteza</a:t>
            </a:r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x-none" i="1" dirty="0">
                <a:solidFill>
                  <a:schemeClr val="accent1">
                    <a:lumMod val="75000"/>
                  </a:schemeClr>
                </a:solidFill>
              </a:rPr>
              <a:t>kuka</a:t>
            </a:r>
            <a:r>
              <a:rPr lang="en-US" dirty="0"/>
              <a:t>: </a:t>
            </a:r>
            <a:r>
              <a:rPr lang="x-none" dirty="0"/>
              <a:t>		</a:t>
            </a:r>
            <a:r>
              <a:rPr lang="en-US" dirty="0"/>
              <a:t>47,297 </a:t>
            </a:r>
          </a:p>
          <a:p>
            <a:r>
              <a:rPr lang="en-US" dirty="0"/>
              <a:t>H</a:t>
            </a:r>
            <a:r>
              <a:rPr lang="x-none" dirty="0"/>
              <a:t>i</a:t>
            </a:r>
            <a:r>
              <a:rPr lang="en-US" dirty="0" err="1"/>
              <a:t>stere</a:t>
            </a:r>
            <a:r>
              <a:rPr lang="x-none" dirty="0"/>
              <a:t>k</a:t>
            </a:r>
            <a:r>
              <a:rPr lang="en-US" dirty="0"/>
              <a:t>tom</a:t>
            </a:r>
            <a:r>
              <a:rPr lang="x-none" dirty="0"/>
              <a:t>ija</a:t>
            </a:r>
            <a:r>
              <a:rPr lang="en-US" dirty="0"/>
              <a:t>: </a:t>
            </a:r>
            <a:r>
              <a:rPr lang="x-none" dirty="0"/>
              <a:t>			</a:t>
            </a:r>
            <a:r>
              <a:rPr lang="en-US" dirty="0"/>
              <a:t>40,127 </a:t>
            </a:r>
          </a:p>
          <a:p>
            <a:r>
              <a:rPr lang="x-none" dirty="0"/>
              <a:t>K</a:t>
            </a:r>
            <a:r>
              <a:rPr lang="en-US" dirty="0" err="1"/>
              <a:t>oronar</a:t>
            </a:r>
            <a:r>
              <a:rPr lang="x-none" dirty="0"/>
              <a:t>na</a:t>
            </a:r>
            <a:r>
              <a:rPr lang="en-US" dirty="0"/>
              <a:t> </a:t>
            </a:r>
            <a:r>
              <a:rPr lang="en-US" dirty="0" err="1"/>
              <a:t>dilat</a:t>
            </a:r>
            <a:r>
              <a:rPr lang="x-none" dirty="0"/>
              <a:t>acija</a:t>
            </a:r>
            <a:r>
              <a:rPr lang="en-US" dirty="0"/>
              <a:t>: </a:t>
            </a:r>
            <a:r>
              <a:rPr lang="x-none" dirty="0"/>
              <a:t>		</a:t>
            </a:r>
            <a:r>
              <a:rPr lang="en-US" dirty="0"/>
              <a:t>40,074 </a:t>
            </a:r>
          </a:p>
        </p:txBody>
      </p:sp>
    </p:spTree>
    <p:extLst>
      <p:ext uri="{BB962C8B-B14F-4D97-AF65-F5344CB8AC3E}">
        <p14:creationId xmlns:p14="http://schemas.microsoft.com/office/powerpoint/2010/main" xmlns="" val="2208803340"/>
      </p:ext>
    </p:extLst>
  </p:cSld>
  <p:clrMapOvr>
    <a:masterClrMapping/>
  </p:clrMapOvr>
  <p:transition spd="med" advTm="4746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85" t="18465" r="57908" b="20231"/>
          <a:stretch/>
        </p:blipFill>
        <p:spPr bwMode="auto">
          <a:xfrm>
            <a:off x="876300" y="200240"/>
            <a:ext cx="4419600" cy="597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134100" y="740229"/>
            <a:ext cx="3200400" cy="335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x-none" dirty="0"/>
              <a:t>TP Kuka</a:t>
            </a:r>
            <a:br>
              <a:rPr lang="x-none" dirty="0"/>
            </a:br>
            <a:r>
              <a:rPr lang="x-none" dirty="0"/>
              <a:t>/</a:t>
            </a:r>
            <a:br>
              <a:rPr lang="x-none" dirty="0"/>
            </a:br>
            <a:r>
              <a:rPr lang="x-none" sz="3600" dirty="0"/>
              <a:t>100.000</a:t>
            </a:r>
          </a:p>
          <a:p>
            <a:r>
              <a:rPr lang="x-none" sz="3600" dirty="0"/>
              <a:t>stanovnika</a:t>
            </a:r>
            <a:endParaRPr lang="x-none" dirty="0"/>
          </a:p>
        </p:txBody>
      </p:sp>
      <p:sp>
        <p:nvSpPr>
          <p:cNvPr id="2" name="Rectangle 1"/>
          <p:cNvSpPr/>
          <p:nvPr/>
        </p:nvSpPr>
        <p:spPr>
          <a:xfrm>
            <a:off x="5829300" y="4971925"/>
            <a:ext cx="365760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x-none" sz="2000" b="1" dirty="0"/>
              <a:t>Srbija (2017)       </a:t>
            </a:r>
            <a:r>
              <a:rPr lang="en-US" sz="2000" b="1" dirty="0"/>
              <a:t>8</a:t>
            </a:r>
            <a:r>
              <a:rPr lang="x-none" sz="2000" b="1" dirty="0"/>
              <a:t>6</a:t>
            </a:r>
            <a:r>
              <a:rPr lang="en-US" sz="2000" b="1" dirty="0"/>
              <a:t> </a:t>
            </a:r>
            <a:r>
              <a:rPr lang="x-none" sz="2000" b="1" dirty="0"/>
              <a:t>/</a:t>
            </a:r>
            <a:r>
              <a:rPr lang="en-US" sz="2000" b="1" dirty="0"/>
              <a:t> 100000</a:t>
            </a:r>
            <a:endParaRPr lang="x-none" sz="2000" b="1" dirty="0"/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3162300" y="4477659"/>
            <a:ext cx="2514600" cy="66079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34" t="83556" r="56915" b="10656"/>
          <a:stretch/>
        </p:blipFill>
        <p:spPr bwMode="auto">
          <a:xfrm>
            <a:off x="952500" y="6255657"/>
            <a:ext cx="4058098" cy="449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961325496"/>
      </p:ext>
    </p:extLst>
  </p:cSld>
  <p:clrMapOvr>
    <a:masterClrMapping/>
  </p:clrMapOvr>
  <p:transition spd="med" advTm="1823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4100" y="381000"/>
            <a:ext cx="3200400" cy="4267200"/>
          </a:xfrm>
        </p:spPr>
        <p:txBody>
          <a:bodyPr/>
          <a:lstStyle/>
          <a:p>
            <a:r>
              <a:rPr lang="x-none" dirty="0"/>
              <a:t>TP Kolena</a:t>
            </a:r>
            <a:br>
              <a:rPr lang="x-none" dirty="0"/>
            </a:br>
            <a:r>
              <a:rPr lang="x-none" dirty="0"/>
              <a:t>/</a:t>
            </a:r>
            <a:br>
              <a:rPr lang="x-none" dirty="0"/>
            </a:br>
            <a:r>
              <a:rPr lang="x-none" sz="3600" dirty="0"/>
              <a:t>100.000</a:t>
            </a:r>
            <a:br>
              <a:rPr lang="x-none" sz="3600" dirty="0"/>
            </a:br>
            <a:r>
              <a:rPr lang="x-none" sz="3600" dirty="0"/>
              <a:t>stanovnika</a:t>
            </a:r>
            <a:endParaRPr lang="x-none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34" t="21707" r="56915" b="10656"/>
          <a:stretch/>
        </p:blipFill>
        <p:spPr bwMode="auto">
          <a:xfrm>
            <a:off x="736092" y="152400"/>
            <a:ext cx="5020612" cy="650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5829300" y="4724400"/>
            <a:ext cx="3733800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x-none" sz="2000" b="1" dirty="0"/>
              <a:t>Srbija (2017)       </a:t>
            </a:r>
            <a:r>
              <a:rPr lang="en-US" sz="2000" b="1" dirty="0"/>
              <a:t>29,</a:t>
            </a:r>
            <a:r>
              <a:rPr lang="x-none" sz="2000" b="1" dirty="0"/>
              <a:t>7</a:t>
            </a:r>
            <a:r>
              <a:rPr lang="en-US" sz="2000" b="1" dirty="0"/>
              <a:t> </a:t>
            </a:r>
            <a:r>
              <a:rPr lang="x-none" sz="2000" b="1" dirty="0"/>
              <a:t>/</a:t>
            </a:r>
            <a:r>
              <a:rPr lang="en-US" sz="2000" b="1" dirty="0"/>
              <a:t> 100000</a:t>
            </a:r>
            <a:endParaRPr lang="x-none" sz="2000" b="1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2781300" y="4909066"/>
            <a:ext cx="2895600" cy="3487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53673163"/>
      </p:ext>
    </p:extLst>
  </p:cSld>
  <p:clrMapOvr>
    <a:masterClrMapping/>
  </p:clrMapOvr>
  <p:transition spd="med" advTm="15497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028700" y="381000"/>
            <a:ext cx="8229600" cy="1143000"/>
          </a:xfrm>
        </p:spPr>
        <p:txBody>
          <a:bodyPr>
            <a:noAutofit/>
          </a:bodyPr>
          <a:lstStyle/>
          <a:p>
            <a:r>
              <a:rPr lang="x-none" sz="3200" dirty="0"/>
              <a:t>Trendovi porasta TP kuka i kolena</a:t>
            </a:r>
            <a:r>
              <a:rPr lang="sr-Latn-RS" sz="3200" dirty="0"/>
              <a:t> 2020 - 2040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293" t="21603" r="21065" b="10888"/>
          <a:stretch/>
        </p:blipFill>
        <p:spPr bwMode="auto">
          <a:xfrm>
            <a:off x="1257300" y="1830526"/>
            <a:ext cx="6629400" cy="429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276995" y="6315670"/>
            <a:ext cx="38354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Singh, et al: Projections for TJA use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1098998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762"/>
    </mc:Choice>
    <mc:Fallback>
      <p:transition spd="slow" advTm="31762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D2105-5DED-4C3F-B65C-A0693CECA80A}" type="datetime1">
              <a:rPr lang="en-US" altLang="x-none"/>
              <a:pPr/>
              <a:t>9/30/2020</a:t>
            </a:fld>
            <a:endParaRPr lang="en-US" altLang="x-none"/>
          </a:p>
        </p:txBody>
      </p:sp>
      <p:sp>
        <p:nvSpPr>
          <p:cNvPr id="5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25995B-74E2-4E7D-87F6-6401A7790A83}" type="slidenum">
              <a:rPr lang="en-US" altLang="x-none"/>
              <a:pPr/>
              <a:t>39</a:t>
            </a:fld>
            <a:endParaRPr lang="en-US" altLang="x-none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28700" y="304802"/>
            <a:ext cx="8382000" cy="974725"/>
          </a:xfrm>
        </p:spPr>
        <p:txBody>
          <a:bodyPr/>
          <a:lstStyle/>
          <a:p>
            <a:r>
              <a:rPr lang="en-US" altLang="x-none" sz="3600" b="1"/>
              <a:t>Osteoporoti</a:t>
            </a:r>
            <a:r>
              <a:rPr lang="sr-Latn-CS" altLang="x-none" sz="3600" b="1"/>
              <a:t>čni</a:t>
            </a:r>
            <a:r>
              <a:rPr lang="en-US" altLang="x-none" sz="3600" b="1"/>
              <a:t> </a:t>
            </a:r>
            <a:r>
              <a:rPr lang="sr-Latn-CS" altLang="x-none" sz="3600" b="1"/>
              <a:t>prelomi i druge bolesti</a:t>
            </a:r>
            <a:endParaRPr lang="en-US" altLang="x-none" sz="3600" b="1"/>
          </a:p>
        </p:txBody>
      </p:sp>
      <p:sp>
        <p:nvSpPr>
          <p:cNvPr id="242691" name="Rectangle 3"/>
          <p:cNvSpPr>
            <a:spLocks noChangeArrowheads="1"/>
          </p:cNvSpPr>
          <p:nvPr/>
        </p:nvSpPr>
        <p:spPr bwMode="auto">
          <a:xfrm>
            <a:off x="2384778" y="1752600"/>
            <a:ext cx="6388100" cy="349408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692" name="Rectangle 4"/>
          <p:cNvSpPr>
            <a:spLocks noChangeArrowheads="1"/>
          </p:cNvSpPr>
          <p:nvPr/>
        </p:nvSpPr>
        <p:spPr bwMode="auto">
          <a:xfrm>
            <a:off x="2490612" y="1860550"/>
            <a:ext cx="4841523" cy="331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eaLnBrk="0" hangingPunct="0">
              <a:spcBef>
                <a:spcPct val="50000"/>
              </a:spcBef>
            </a:pPr>
            <a:endParaRPr lang="de-DE" altLang="x-none" sz="2400">
              <a:solidFill>
                <a:schemeClr val="bg1"/>
              </a:solidFill>
            </a:endParaRPr>
          </a:p>
        </p:txBody>
      </p:sp>
      <p:sp>
        <p:nvSpPr>
          <p:cNvPr id="242693" name="Line 5"/>
          <p:cNvSpPr>
            <a:spLocks noChangeShapeType="1"/>
          </p:cNvSpPr>
          <p:nvPr/>
        </p:nvSpPr>
        <p:spPr bwMode="auto">
          <a:xfrm flipH="1" flipV="1">
            <a:off x="2335389" y="5237163"/>
            <a:ext cx="29634" cy="1905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694" name="Line 6"/>
          <p:cNvSpPr>
            <a:spLocks noChangeShapeType="1"/>
          </p:cNvSpPr>
          <p:nvPr/>
        </p:nvSpPr>
        <p:spPr bwMode="auto">
          <a:xfrm>
            <a:off x="2365024" y="5256213"/>
            <a:ext cx="1411" cy="55562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695" name="Rectangle 7"/>
          <p:cNvSpPr>
            <a:spLocks noChangeArrowheads="1"/>
          </p:cNvSpPr>
          <p:nvPr/>
        </p:nvSpPr>
        <p:spPr bwMode="auto">
          <a:xfrm>
            <a:off x="3852335" y="4408490"/>
            <a:ext cx="791633" cy="841375"/>
          </a:xfrm>
          <a:prstGeom prst="rect">
            <a:avLst/>
          </a:prstGeom>
          <a:gradFill rotWithShape="0">
            <a:gsLst>
              <a:gs pos="0">
                <a:srgbClr val="FF00FF">
                  <a:gamma/>
                  <a:shade val="46275"/>
                  <a:invGamma/>
                </a:srgbClr>
              </a:gs>
              <a:gs pos="50000">
                <a:srgbClr val="FF00FF"/>
              </a:gs>
              <a:gs pos="100000">
                <a:srgbClr val="FF00FF">
                  <a:gamma/>
                  <a:shade val="46275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eaLnBrk="0" hangingPunct="0">
              <a:spcBef>
                <a:spcPct val="50000"/>
              </a:spcBef>
            </a:pPr>
            <a:endParaRPr lang="de-DE" altLang="x-none" sz="2400">
              <a:solidFill>
                <a:schemeClr val="bg1"/>
              </a:solidFill>
            </a:endParaRPr>
          </a:p>
        </p:txBody>
      </p:sp>
      <p:sp>
        <p:nvSpPr>
          <p:cNvPr id="242696" name="Rectangle 8"/>
          <p:cNvSpPr>
            <a:spLocks noChangeArrowheads="1"/>
          </p:cNvSpPr>
          <p:nvPr/>
        </p:nvSpPr>
        <p:spPr bwMode="auto">
          <a:xfrm>
            <a:off x="5013678" y="4892677"/>
            <a:ext cx="791634" cy="366713"/>
          </a:xfrm>
          <a:prstGeom prst="rect">
            <a:avLst/>
          </a:prstGeom>
          <a:gradFill rotWithShape="0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eaLnBrk="0" hangingPunct="0">
              <a:spcBef>
                <a:spcPct val="50000"/>
              </a:spcBef>
            </a:pPr>
            <a:endParaRPr lang="de-DE" altLang="x-none" sz="2400">
              <a:solidFill>
                <a:schemeClr val="bg1"/>
              </a:solidFill>
            </a:endParaRPr>
          </a:p>
        </p:txBody>
      </p:sp>
      <p:sp>
        <p:nvSpPr>
          <p:cNvPr id="242697" name="Rectangle 9"/>
          <p:cNvSpPr>
            <a:spLocks noChangeArrowheads="1"/>
          </p:cNvSpPr>
          <p:nvPr/>
        </p:nvSpPr>
        <p:spPr bwMode="auto">
          <a:xfrm>
            <a:off x="5719234" y="4525963"/>
            <a:ext cx="179601" cy="27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8900" tIns="44450" rIns="88900" bIns="44450">
            <a:spAutoFit/>
          </a:bodyPr>
          <a:lstStyle/>
          <a:p>
            <a:pPr eaLnBrk="0" hangingPunct="0"/>
            <a:endParaRPr lang="de-DE" altLang="x-none" sz="12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2698" name="Rectangle 10"/>
          <p:cNvSpPr>
            <a:spLocks noChangeArrowheads="1"/>
          </p:cNvSpPr>
          <p:nvPr/>
        </p:nvSpPr>
        <p:spPr bwMode="auto">
          <a:xfrm>
            <a:off x="6224411" y="4964115"/>
            <a:ext cx="790222" cy="2952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46275"/>
                  <a:invGamma/>
                </a:srgbClr>
              </a:gs>
              <a:gs pos="50000">
                <a:srgbClr val="6699FF"/>
              </a:gs>
              <a:gs pos="100000">
                <a:srgbClr val="6699FF">
                  <a:gamma/>
                  <a:shade val="46275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eaLnBrk="0" hangingPunct="0">
              <a:spcBef>
                <a:spcPct val="50000"/>
              </a:spcBef>
            </a:pPr>
            <a:endParaRPr lang="de-DE" altLang="x-none" sz="2400">
              <a:solidFill>
                <a:schemeClr val="bg1"/>
              </a:solidFill>
            </a:endParaRPr>
          </a:p>
        </p:txBody>
      </p:sp>
      <p:sp>
        <p:nvSpPr>
          <p:cNvPr id="242700" name="Rectangle 12"/>
          <p:cNvSpPr>
            <a:spLocks noChangeArrowheads="1"/>
          </p:cNvSpPr>
          <p:nvPr/>
        </p:nvSpPr>
        <p:spPr bwMode="auto">
          <a:xfrm>
            <a:off x="6182078" y="4526532"/>
            <a:ext cx="906265" cy="349702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 anchor="ctr">
            <a:spAutoFit/>
          </a:bodyPr>
          <a:lstStyle/>
          <a:p>
            <a:pPr eaLnBrk="0" hangingPunct="0"/>
            <a:r>
              <a:rPr lang="en-US" altLang="x-none" b="1">
                <a:solidFill>
                  <a:srgbClr val="0000FF"/>
                </a:solidFill>
              </a:rPr>
              <a:t>184 300</a:t>
            </a:r>
            <a:endParaRPr lang="en-US" altLang="x-none" b="1" baseline="30000">
              <a:solidFill>
                <a:srgbClr val="0000FF"/>
              </a:solidFill>
            </a:endParaRPr>
          </a:p>
        </p:txBody>
      </p:sp>
      <p:sp>
        <p:nvSpPr>
          <p:cNvPr id="242701" name="Rectangle 13"/>
          <p:cNvSpPr>
            <a:spLocks noChangeArrowheads="1"/>
          </p:cNvSpPr>
          <p:nvPr/>
        </p:nvSpPr>
        <p:spPr bwMode="ltGray">
          <a:xfrm>
            <a:off x="2603500" y="2774952"/>
            <a:ext cx="794456" cy="2474913"/>
          </a:xfrm>
          <a:prstGeom prst="rect">
            <a:avLst/>
          </a:prstGeom>
          <a:gradFill rotWithShape="0">
            <a:gsLst>
              <a:gs pos="0">
                <a:srgbClr val="FFFF66">
                  <a:gamma/>
                  <a:shade val="46275"/>
                  <a:invGamma/>
                </a:srgbClr>
              </a:gs>
              <a:gs pos="50000">
                <a:srgbClr val="FFFF66"/>
              </a:gs>
              <a:gs pos="100000">
                <a:srgbClr val="FFFF66">
                  <a:gamma/>
                  <a:shade val="46275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31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pPr eaLnBrk="0" hangingPunct="0">
              <a:spcBef>
                <a:spcPct val="50000"/>
              </a:spcBef>
            </a:pPr>
            <a:endParaRPr lang="de-DE" altLang="x-none" sz="1400">
              <a:solidFill>
                <a:schemeClr val="bg1"/>
              </a:solidFill>
            </a:endParaRPr>
          </a:p>
        </p:txBody>
      </p:sp>
      <p:sp>
        <p:nvSpPr>
          <p:cNvPr id="242702" name="Rectangle 14"/>
          <p:cNvSpPr>
            <a:spLocks noChangeArrowheads="1"/>
          </p:cNvSpPr>
          <p:nvPr/>
        </p:nvSpPr>
        <p:spPr bwMode="auto">
          <a:xfrm>
            <a:off x="2528713" y="4461933"/>
            <a:ext cx="925689" cy="38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8900" tIns="44450" rIns="88900" bIns="44450" anchor="ctr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altLang="x-none" sz="1200" b="1"/>
              <a:t>750 000 vertebral</a:t>
            </a:r>
          </a:p>
        </p:txBody>
      </p:sp>
      <p:sp>
        <p:nvSpPr>
          <p:cNvPr id="242703" name="Rectangle 15"/>
          <p:cNvSpPr>
            <a:spLocks noChangeArrowheads="1"/>
          </p:cNvSpPr>
          <p:nvPr/>
        </p:nvSpPr>
        <p:spPr bwMode="auto">
          <a:xfrm>
            <a:off x="2487790" y="3659405"/>
            <a:ext cx="1056923" cy="532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8900" tIns="44450" rIns="88900" bIns="44450" anchor="ctr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altLang="x-none" sz="1200" b="1"/>
              <a:t>250 000 </a:t>
            </a:r>
            <a:br>
              <a:rPr lang="en-US" altLang="x-none" sz="1200" b="1"/>
            </a:br>
            <a:r>
              <a:rPr lang="sr-Latn-CS" altLang="x-none" sz="1200" b="1"/>
              <a:t>drugi prelomi</a:t>
            </a:r>
            <a:endParaRPr lang="en-US" altLang="x-none" sz="1200" b="1"/>
          </a:p>
        </p:txBody>
      </p:sp>
      <p:sp>
        <p:nvSpPr>
          <p:cNvPr id="242704" name="Rectangle 16"/>
          <p:cNvSpPr>
            <a:spLocks noChangeArrowheads="1"/>
          </p:cNvSpPr>
          <p:nvPr/>
        </p:nvSpPr>
        <p:spPr bwMode="auto">
          <a:xfrm>
            <a:off x="2587979" y="3266546"/>
            <a:ext cx="824089" cy="38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8900" tIns="44450" rIns="88900" bIns="44450" anchor="ctr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altLang="x-none" sz="1200" b="1"/>
              <a:t>250 000</a:t>
            </a:r>
            <a:br>
              <a:rPr lang="en-US" altLang="x-none" sz="1200" b="1"/>
            </a:br>
            <a:r>
              <a:rPr lang="sr-Latn-CS" altLang="x-none" sz="1200" b="1"/>
              <a:t>RLT</a:t>
            </a:r>
            <a:endParaRPr lang="en-US" altLang="x-none" sz="1200" b="1"/>
          </a:p>
        </p:txBody>
      </p:sp>
      <p:sp>
        <p:nvSpPr>
          <p:cNvPr id="242705" name="Rectangle 17"/>
          <p:cNvSpPr>
            <a:spLocks noChangeArrowheads="1"/>
          </p:cNvSpPr>
          <p:nvPr/>
        </p:nvSpPr>
        <p:spPr bwMode="auto">
          <a:xfrm>
            <a:off x="2592211" y="2837921"/>
            <a:ext cx="814212" cy="38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8900" tIns="44450" rIns="88900" bIns="44450" anchor="ctr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altLang="x-none" sz="1200" b="1"/>
              <a:t>250 000</a:t>
            </a:r>
            <a:br>
              <a:rPr lang="en-US" altLang="x-none" sz="1200" b="1"/>
            </a:br>
            <a:r>
              <a:rPr lang="sr-Latn-CS" altLang="x-none" sz="1200" b="1"/>
              <a:t>kuk</a:t>
            </a:r>
            <a:endParaRPr lang="en-US" altLang="x-none" sz="12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2706" name="Line 18"/>
          <p:cNvSpPr>
            <a:spLocks noChangeShapeType="1"/>
          </p:cNvSpPr>
          <p:nvPr/>
        </p:nvSpPr>
        <p:spPr bwMode="auto">
          <a:xfrm>
            <a:off x="2610556" y="3230563"/>
            <a:ext cx="777522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07" name="Line 19"/>
          <p:cNvSpPr>
            <a:spLocks noChangeShapeType="1"/>
          </p:cNvSpPr>
          <p:nvPr/>
        </p:nvSpPr>
        <p:spPr bwMode="auto">
          <a:xfrm>
            <a:off x="2610556" y="3651250"/>
            <a:ext cx="777522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08" name="Line 20"/>
          <p:cNvSpPr>
            <a:spLocks noChangeShapeType="1"/>
          </p:cNvSpPr>
          <p:nvPr/>
        </p:nvSpPr>
        <p:spPr bwMode="auto">
          <a:xfrm>
            <a:off x="2610556" y="4140200"/>
            <a:ext cx="777522" cy="0"/>
          </a:xfrm>
          <a:prstGeom prst="line">
            <a:avLst/>
          </a:prstGeom>
          <a:noFill/>
          <a:ln w="12700">
            <a:solidFill>
              <a:srgbClr val="FFFF66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09" name="Line 21"/>
          <p:cNvSpPr>
            <a:spLocks noChangeShapeType="1"/>
          </p:cNvSpPr>
          <p:nvPr/>
        </p:nvSpPr>
        <p:spPr bwMode="auto">
          <a:xfrm flipV="1">
            <a:off x="2365024" y="1752602"/>
            <a:ext cx="1411" cy="35020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10" name="Line 22"/>
          <p:cNvSpPr>
            <a:spLocks noChangeShapeType="1"/>
          </p:cNvSpPr>
          <p:nvPr/>
        </p:nvSpPr>
        <p:spPr bwMode="auto">
          <a:xfrm flipH="1">
            <a:off x="2321279" y="4429125"/>
            <a:ext cx="43745" cy="158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11" name="Line 23"/>
          <p:cNvSpPr>
            <a:spLocks noChangeShapeType="1"/>
          </p:cNvSpPr>
          <p:nvPr/>
        </p:nvSpPr>
        <p:spPr bwMode="auto">
          <a:xfrm flipH="1">
            <a:off x="2321279" y="3594100"/>
            <a:ext cx="43745" cy="158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12" name="Line 24"/>
          <p:cNvSpPr>
            <a:spLocks noChangeShapeType="1"/>
          </p:cNvSpPr>
          <p:nvPr/>
        </p:nvSpPr>
        <p:spPr bwMode="auto">
          <a:xfrm flipH="1">
            <a:off x="2321279" y="2768600"/>
            <a:ext cx="43745" cy="158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13" name="Line 25"/>
          <p:cNvSpPr>
            <a:spLocks noChangeShapeType="1"/>
          </p:cNvSpPr>
          <p:nvPr/>
        </p:nvSpPr>
        <p:spPr bwMode="auto">
          <a:xfrm flipH="1">
            <a:off x="2321279" y="1941515"/>
            <a:ext cx="43745" cy="1587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14" name="Rectangle 26"/>
          <p:cNvSpPr>
            <a:spLocks noChangeArrowheads="1"/>
          </p:cNvSpPr>
          <p:nvPr/>
        </p:nvSpPr>
        <p:spPr bwMode="auto">
          <a:xfrm>
            <a:off x="2206978" y="5105402"/>
            <a:ext cx="11381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x-none" sz="1600" b="1">
                <a:solidFill>
                  <a:schemeClr val="bg1"/>
                </a:solidFill>
              </a:rPr>
              <a:t>0</a:t>
            </a:r>
            <a:endParaRPr lang="en-US" altLang="x-none" sz="1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2715" name="Rectangle 27"/>
          <p:cNvSpPr>
            <a:spLocks noChangeArrowheads="1"/>
          </p:cNvSpPr>
          <p:nvPr/>
        </p:nvSpPr>
        <p:spPr bwMode="auto">
          <a:xfrm>
            <a:off x="1989668" y="4308477"/>
            <a:ext cx="34144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x-none" sz="1600" b="1">
                <a:solidFill>
                  <a:schemeClr val="bg1"/>
                </a:solidFill>
              </a:rPr>
              <a:t>500</a:t>
            </a:r>
          </a:p>
        </p:txBody>
      </p:sp>
      <p:sp>
        <p:nvSpPr>
          <p:cNvPr id="242716" name="Rectangle 28"/>
          <p:cNvSpPr>
            <a:spLocks noChangeArrowheads="1"/>
          </p:cNvSpPr>
          <p:nvPr/>
        </p:nvSpPr>
        <p:spPr bwMode="auto">
          <a:xfrm>
            <a:off x="1899357" y="3471865"/>
            <a:ext cx="45525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x-none" sz="1600" b="1">
                <a:solidFill>
                  <a:schemeClr val="bg1"/>
                </a:solidFill>
              </a:rPr>
              <a:t>1000</a:t>
            </a:r>
          </a:p>
        </p:txBody>
      </p:sp>
      <p:sp>
        <p:nvSpPr>
          <p:cNvPr id="242717" name="Rectangle 29"/>
          <p:cNvSpPr>
            <a:spLocks noChangeArrowheads="1"/>
          </p:cNvSpPr>
          <p:nvPr/>
        </p:nvSpPr>
        <p:spPr bwMode="auto">
          <a:xfrm>
            <a:off x="1899357" y="2644777"/>
            <a:ext cx="45525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x-none" sz="1600" b="1">
                <a:solidFill>
                  <a:schemeClr val="bg1"/>
                </a:solidFill>
              </a:rPr>
              <a:t>1500</a:t>
            </a:r>
          </a:p>
        </p:txBody>
      </p:sp>
      <p:sp>
        <p:nvSpPr>
          <p:cNvPr id="242718" name="Rectangle 30"/>
          <p:cNvSpPr>
            <a:spLocks noChangeArrowheads="1"/>
          </p:cNvSpPr>
          <p:nvPr/>
        </p:nvSpPr>
        <p:spPr bwMode="auto">
          <a:xfrm>
            <a:off x="1899357" y="1825627"/>
            <a:ext cx="45525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x-none" sz="1600" b="1">
                <a:solidFill>
                  <a:schemeClr val="bg1"/>
                </a:solidFill>
              </a:rPr>
              <a:t>2000</a:t>
            </a:r>
          </a:p>
        </p:txBody>
      </p:sp>
      <p:sp>
        <p:nvSpPr>
          <p:cNvPr id="242719" name="Line 31"/>
          <p:cNvSpPr>
            <a:spLocks noChangeShapeType="1"/>
          </p:cNvSpPr>
          <p:nvPr/>
        </p:nvSpPr>
        <p:spPr bwMode="auto">
          <a:xfrm>
            <a:off x="2365024" y="5256215"/>
            <a:ext cx="6427611" cy="15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20" name="Line 32"/>
          <p:cNvSpPr>
            <a:spLocks noChangeShapeType="1"/>
          </p:cNvSpPr>
          <p:nvPr/>
        </p:nvSpPr>
        <p:spPr bwMode="auto">
          <a:xfrm>
            <a:off x="3609624" y="5256213"/>
            <a:ext cx="1411" cy="55562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21" name="Rectangle 33"/>
          <p:cNvSpPr>
            <a:spLocks noChangeArrowheads="1"/>
          </p:cNvSpPr>
          <p:nvPr/>
        </p:nvSpPr>
        <p:spPr bwMode="auto">
          <a:xfrm>
            <a:off x="2365138" y="5314951"/>
            <a:ext cx="1271182" cy="34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sr-Latn-CS" altLang="x-none" sz="1400" b="1">
                <a:solidFill>
                  <a:schemeClr val="tx2"/>
                </a:solidFill>
              </a:rPr>
              <a:t>Osteoporotični</a:t>
            </a:r>
          </a:p>
          <a:p>
            <a:pPr algn="ctr" eaLnBrk="0" hangingPunct="0">
              <a:lnSpc>
                <a:spcPct val="80000"/>
              </a:lnSpc>
            </a:pPr>
            <a:r>
              <a:rPr lang="sr-Latn-CS" altLang="x-none" sz="1400" b="1">
                <a:solidFill>
                  <a:schemeClr val="tx2"/>
                </a:solidFill>
              </a:rPr>
              <a:t>prelomi</a:t>
            </a:r>
            <a:endParaRPr lang="en-US" altLang="x-none" sz="1400" b="1">
              <a:solidFill>
                <a:schemeClr val="tx2"/>
              </a:solidFill>
            </a:endParaRPr>
          </a:p>
        </p:txBody>
      </p:sp>
      <p:sp>
        <p:nvSpPr>
          <p:cNvPr id="242722" name="Line 34"/>
          <p:cNvSpPr>
            <a:spLocks noChangeShapeType="1"/>
          </p:cNvSpPr>
          <p:nvPr/>
        </p:nvSpPr>
        <p:spPr bwMode="auto">
          <a:xfrm>
            <a:off x="4787901" y="5256213"/>
            <a:ext cx="2822" cy="55562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23" name="Rectangle 35"/>
          <p:cNvSpPr>
            <a:spLocks noChangeArrowheads="1"/>
          </p:cNvSpPr>
          <p:nvPr/>
        </p:nvSpPr>
        <p:spPr bwMode="auto">
          <a:xfrm>
            <a:off x="4238978" y="5370513"/>
            <a:ext cx="22578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24" name="Line 36"/>
          <p:cNvSpPr>
            <a:spLocks noChangeShapeType="1"/>
          </p:cNvSpPr>
          <p:nvPr/>
        </p:nvSpPr>
        <p:spPr bwMode="auto">
          <a:xfrm>
            <a:off x="5998634" y="5256213"/>
            <a:ext cx="2822" cy="55562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25" name="Rectangle 37"/>
          <p:cNvSpPr>
            <a:spLocks noChangeArrowheads="1"/>
          </p:cNvSpPr>
          <p:nvPr/>
        </p:nvSpPr>
        <p:spPr bwMode="auto">
          <a:xfrm>
            <a:off x="5398912" y="5370513"/>
            <a:ext cx="21166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26" name="Line 38"/>
          <p:cNvSpPr>
            <a:spLocks noChangeShapeType="1"/>
          </p:cNvSpPr>
          <p:nvPr/>
        </p:nvSpPr>
        <p:spPr bwMode="auto">
          <a:xfrm>
            <a:off x="7210780" y="5256213"/>
            <a:ext cx="1411" cy="55562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27" name="Rectangle 39"/>
          <p:cNvSpPr>
            <a:spLocks noChangeArrowheads="1"/>
          </p:cNvSpPr>
          <p:nvPr/>
        </p:nvSpPr>
        <p:spPr bwMode="auto">
          <a:xfrm>
            <a:off x="6608233" y="5370513"/>
            <a:ext cx="22578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x-none"/>
          </a:p>
        </p:txBody>
      </p:sp>
      <p:sp>
        <p:nvSpPr>
          <p:cNvPr id="242728" name="Rectangle 40"/>
          <p:cNvSpPr>
            <a:spLocks noChangeArrowheads="1"/>
          </p:cNvSpPr>
          <p:nvPr/>
        </p:nvSpPr>
        <p:spPr bwMode="auto">
          <a:xfrm>
            <a:off x="3756639" y="5314952"/>
            <a:ext cx="985847" cy="17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sr-Latn-CS" altLang="x-none" sz="1400" b="1">
                <a:solidFill>
                  <a:schemeClr val="tx2"/>
                </a:solidFill>
              </a:rPr>
              <a:t>Srčani udar</a:t>
            </a:r>
            <a:endParaRPr lang="en-US" altLang="x-none" sz="1400" b="1">
              <a:solidFill>
                <a:schemeClr val="tx2"/>
              </a:solidFill>
            </a:endParaRPr>
          </a:p>
        </p:txBody>
      </p:sp>
      <p:sp>
        <p:nvSpPr>
          <p:cNvPr id="242729" name="Rectangle 41"/>
          <p:cNvSpPr>
            <a:spLocks noChangeArrowheads="1"/>
          </p:cNvSpPr>
          <p:nvPr/>
        </p:nvSpPr>
        <p:spPr bwMode="auto">
          <a:xfrm>
            <a:off x="4834627" y="5314952"/>
            <a:ext cx="1152560" cy="17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sr-Latn-CS" altLang="x-none" sz="1400" b="1">
                <a:solidFill>
                  <a:schemeClr val="tx2"/>
                </a:solidFill>
              </a:rPr>
              <a:t>Moždani udar</a:t>
            </a:r>
            <a:endParaRPr lang="en-US" altLang="x-none" sz="1400" b="1">
              <a:solidFill>
                <a:schemeClr val="tx2"/>
              </a:solidFill>
            </a:endParaRPr>
          </a:p>
        </p:txBody>
      </p:sp>
      <p:sp>
        <p:nvSpPr>
          <p:cNvPr id="242730" name="Rectangle 42"/>
          <p:cNvSpPr>
            <a:spLocks noChangeArrowheads="1"/>
          </p:cNvSpPr>
          <p:nvPr/>
        </p:nvSpPr>
        <p:spPr bwMode="auto">
          <a:xfrm>
            <a:off x="5946454" y="5314952"/>
            <a:ext cx="1343316" cy="17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sr-Latn-CS" altLang="x-none" sz="1400" b="1">
                <a:solidFill>
                  <a:schemeClr val="tx2"/>
                </a:solidFill>
              </a:rPr>
              <a:t>Karcinom dojke</a:t>
            </a:r>
            <a:endParaRPr lang="en-US" altLang="x-none" sz="1400" b="1">
              <a:solidFill>
                <a:schemeClr val="tx2"/>
              </a:solidFill>
            </a:endParaRPr>
          </a:p>
        </p:txBody>
      </p:sp>
      <p:sp>
        <p:nvSpPr>
          <p:cNvPr id="242731" name="Rectangle 43"/>
          <p:cNvSpPr>
            <a:spLocks noChangeArrowheads="1"/>
          </p:cNvSpPr>
          <p:nvPr/>
        </p:nvSpPr>
        <p:spPr bwMode="auto">
          <a:xfrm rot="16200000">
            <a:off x="-127000" y="3290554"/>
            <a:ext cx="3429000" cy="39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8900" tIns="44450" rIns="88900" bIns="4445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x-none" sz="2000">
                <a:solidFill>
                  <a:schemeClr val="bg1"/>
                </a:solidFill>
              </a:rPr>
              <a:t>Annual incidence x 1000 </a:t>
            </a:r>
          </a:p>
        </p:txBody>
      </p:sp>
      <p:sp>
        <p:nvSpPr>
          <p:cNvPr id="242732" name="Rectangle 44"/>
          <p:cNvSpPr>
            <a:spLocks noChangeArrowheads="1"/>
          </p:cNvSpPr>
          <p:nvPr/>
        </p:nvSpPr>
        <p:spPr bwMode="auto">
          <a:xfrm>
            <a:off x="2462389" y="2354832"/>
            <a:ext cx="1098625" cy="349702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 anchor="ctr">
            <a:spAutoFit/>
          </a:bodyPr>
          <a:lstStyle/>
          <a:p>
            <a:pPr eaLnBrk="0" hangingPunct="0"/>
            <a:r>
              <a:rPr lang="en-US" altLang="x-none" b="1">
                <a:solidFill>
                  <a:srgbClr val="0000FF"/>
                </a:solidFill>
              </a:rPr>
              <a:t>1 500 000</a:t>
            </a:r>
          </a:p>
        </p:txBody>
      </p:sp>
      <p:sp>
        <p:nvSpPr>
          <p:cNvPr id="242733" name="Rectangle 45"/>
          <p:cNvSpPr>
            <a:spLocks noChangeArrowheads="1"/>
          </p:cNvSpPr>
          <p:nvPr/>
        </p:nvSpPr>
        <p:spPr bwMode="auto">
          <a:xfrm>
            <a:off x="2455334" y="1844675"/>
            <a:ext cx="1872544" cy="255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8900" tIns="44450" rIns="88900" bIns="44450">
            <a:spAutoFit/>
          </a:bodyPr>
          <a:lstStyle>
            <a:lvl1pPr marL="284163" indent="-284163">
              <a:tabLst>
                <a:tab pos="228600" algn="r"/>
              </a:tabLst>
              <a:defRPr kumimoji="1" sz="2400">
                <a:solidFill>
                  <a:schemeClr val="tx1"/>
                </a:solidFill>
                <a:latin typeface="Arial" pitchFamily="34" charset="0"/>
              </a:defRPr>
            </a:lvl1pPr>
            <a:lvl2pPr marL="685800">
              <a:tabLst>
                <a:tab pos="228600" algn="r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28600" algn="r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28600" algn="r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28600" algn="r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28600" algn="r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28600" algn="r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28600" algn="r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28600" algn="r"/>
              </a:tabLst>
              <a:defRPr kumimoji="1"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hangingPunct="0">
              <a:lnSpc>
                <a:spcPct val="90000"/>
              </a:lnSpc>
            </a:pPr>
            <a:r>
              <a:rPr kumimoji="0" lang="sr-Latn-CS" altLang="x-none" sz="1200" b="1" dirty="0"/>
              <a:t>Godišnja incidenca </a:t>
            </a:r>
            <a:endParaRPr kumimoji="0" lang="en-US" altLang="x-none" sz="1200" b="1" dirty="0"/>
          </a:p>
        </p:txBody>
      </p:sp>
      <p:sp>
        <p:nvSpPr>
          <p:cNvPr id="242734" name="Rectangle 46"/>
          <p:cNvSpPr>
            <a:spLocks noChangeArrowheads="1"/>
          </p:cNvSpPr>
          <p:nvPr/>
        </p:nvSpPr>
        <p:spPr bwMode="auto">
          <a:xfrm>
            <a:off x="3779022" y="3978843"/>
            <a:ext cx="949546" cy="349702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 anchor="ctr">
            <a:spAutoFit/>
          </a:bodyPr>
          <a:lstStyle/>
          <a:p>
            <a:pPr algn="ctr" eaLnBrk="0" hangingPunct="0"/>
            <a:r>
              <a:rPr lang="en-US" altLang="x-none" b="1">
                <a:solidFill>
                  <a:srgbClr val="0000FF"/>
                </a:solidFill>
              </a:rPr>
              <a:t>513 000</a:t>
            </a:r>
            <a:r>
              <a:rPr lang="en-US" altLang="x-none" b="1" baseline="3000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42736" name="Rectangle 48"/>
          <p:cNvSpPr>
            <a:spLocks noChangeArrowheads="1"/>
          </p:cNvSpPr>
          <p:nvPr/>
        </p:nvSpPr>
        <p:spPr bwMode="auto">
          <a:xfrm>
            <a:off x="4951589" y="4464618"/>
            <a:ext cx="906265" cy="349702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" tIns="36000" rIns="36000" bIns="36000" anchor="ctr">
            <a:spAutoFit/>
          </a:bodyPr>
          <a:lstStyle/>
          <a:p>
            <a:pPr eaLnBrk="0" hangingPunct="0"/>
            <a:r>
              <a:rPr lang="en-US" altLang="x-none" b="1">
                <a:solidFill>
                  <a:srgbClr val="0000FF"/>
                </a:solidFill>
              </a:rPr>
              <a:t>228 000</a:t>
            </a:r>
            <a:endParaRPr lang="en-US" altLang="x-none" b="1" baseline="30000">
              <a:solidFill>
                <a:srgbClr val="0000FF"/>
              </a:solidFill>
            </a:endParaRPr>
          </a:p>
        </p:txBody>
      </p:sp>
      <p:sp>
        <p:nvSpPr>
          <p:cNvPr id="242738" name="Text Box 50"/>
          <p:cNvSpPr txBox="1">
            <a:spLocks noChangeArrowheads="1"/>
          </p:cNvSpPr>
          <p:nvPr/>
        </p:nvSpPr>
        <p:spPr bwMode="auto">
          <a:xfrm>
            <a:off x="855135" y="5949951"/>
            <a:ext cx="3385607" cy="674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de-DE" altLang="x-none" sz="1400">
                <a:latin typeface="Times New Roman" pitchFamily="18" charset="0"/>
              </a:rPr>
              <a:t>American Heart Association, 1996</a:t>
            </a:r>
          </a:p>
          <a:p>
            <a:pPr>
              <a:lnSpc>
                <a:spcPct val="90000"/>
              </a:lnSpc>
            </a:pPr>
            <a:r>
              <a:rPr lang="de-DE" altLang="x-none" sz="1400">
                <a:latin typeface="Times New Roman" pitchFamily="18" charset="0"/>
              </a:rPr>
              <a:t>American Cancer Society, 1996</a:t>
            </a:r>
          </a:p>
          <a:p>
            <a:pPr>
              <a:lnSpc>
                <a:spcPct val="90000"/>
              </a:lnSpc>
            </a:pPr>
            <a:r>
              <a:rPr lang="de-DE" altLang="x-none" sz="1400">
                <a:latin typeface="Times New Roman" pitchFamily="18" charset="0"/>
              </a:rPr>
              <a:t>Riggs &amp; Melton  Bone, 1995; 17:505S-511S</a:t>
            </a:r>
            <a:endParaRPr lang="fr-FR" altLang="x-none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7577602"/>
      </p:ext>
    </p:extLst>
  </p:cSld>
  <p:clrMapOvr>
    <a:masterClrMapping/>
  </p:clrMapOvr>
  <p:transition advTm="485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91F1E890-503F-46E4-83B7-AE6B06D1C55B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6627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4E6448CF-F00D-41FD-8EA2-C2912273336A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457200"/>
            <a:ext cx="9258300" cy="914400"/>
          </a:xfrm>
        </p:spPr>
        <p:txBody>
          <a:bodyPr/>
          <a:lstStyle/>
          <a:p>
            <a:pPr eaLnBrk="1" hangingPunct="1"/>
            <a:r>
              <a:rPr lang="sr-Latn-CS" altLang="x-none"/>
              <a:t>Istorija ortopedije</a:t>
            </a:r>
            <a:endParaRPr lang="en-US" altLang="x-none"/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050" y="1484313"/>
            <a:ext cx="9258300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x-none" dirty="0"/>
              <a:t>Od </a:t>
            </a:r>
            <a:r>
              <a:rPr lang="en-US" altLang="x-none" dirty="0" err="1"/>
              <a:t>početka</a:t>
            </a:r>
            <a:r>
              <a:rPr lang="en-US" altLang="x-none" dirty="0"/>
              <a:t> </a:t>
            </a:r>
            <a:r>
              <a:rPr lang="sr-Cyrl-CS" altLang="x-none" dirty="0"/>
              <a:t>pisane</a:t>
            </a:r>
            <a:r>
              <a:rPr lang="en-US" altLang="x-none" dirty="0"/>
              <a:t> </a:t>
            </a:r>
            <a:r>
              <a:rPr lang="en-US" altLang="x-none" dirty="0" err="1"/>
              <a:t>istorije</a:t>
            </a:r>
            <a:endParaRPr lang="x-none" altLang="x-none" dirty="0"/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altLang="x-none" dirty="0"/>
          </a:p>
          <a:p>
            <a:pPr eaLnBrk="1" hangingPunct="1">
              <a:lnSpc>
                <a:spcPct val="90000"/>
              </a:lnSpc>
              <a:defRPr/>
            </a:pPr>
            <a:r>
              <a:rPr lang="pl-PL" altLang="x-none" dirty="0"/>
              <a:t>Verovatno prvi opis lečenja deformiteta kičmenog stuba je zabeležen u </a:t>
            </a:r>
            <a:r>
              <a:rPr lang="en-US" altLang="x-none" sz="2000" dirty="0"/>
              <a:t>(</a:t>
            </a:r>
            <a:r>
              <a:rPr lang="pl-PL" altLang="x-none" sz="2000" dirty="0"/>
              <a:t>Srimad Bhaguat Mahapuranam</a:t>
            </a:r>
            <a:r>
              <a:rPr lang="en-US" altLang="x-none" sz="2000" dirty="0"/>
              <a:t>)</a:t>
            </a:r>
            <a:r>
              <a:rPr lang="pl-PL" altLang="x-none" dirty="0"/>
              <a:t>, drevnom indijskom epu (</a:t>
            </a:r>
            <a:r>
              <a:rPr lang="pl-PL" altLang="x-none" sz="2400" dirty="0"/>
              <a:t>između 3500 i 1800 p.n.e.) </a:t>
            </a:r>
            <a:endParaRPr lang="en-US" altLang="x-none" sz="2400" dirty="0"/>
          </a:p>
          <a:p>
            <a:pPr lvl="2" eaLnBrk="1" hangingPunct="1">
              <a:lnSpc>
                <a:spcPct val="90000"/>
              </a:lnSpc>
              <a:defRPr/>
            </a:pPr>
            <a:r>
              <a:rPr lang="pl-PL" altLang="x-none" dirty="0"/>
              <a:t>Krišna leči od grbe jednu od svojih žena koja se zove Kubja primenom aksijalne vuče</a:t>
            </a:r>
            <a:r>
              <a:rPr lang="en-US" altLang="x-none" dirty="0"/>
              <a:t> </a:t>
            </a:r>
            <a:endParaRPr lang="sr-Latn-CS" altLang="x-none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x-none" dirty="0" err="1"/>
              <a:t>papirus</a:t>
            </a:r>
            <a:r>
              <a:rPr lang="en-US" altLang="x-none" dirty="0"/>
              <a:t> </a:t>
            </a:r>
            <a:r>
              <a:rPr lang="en-US" altLang="x-none" dirty="0" err="1"/>
              <a:t>Edvina</a:t>
            </a:r>
            <a:r>
              <a:rPr lang="en-US" altLang="x-none" dirty="0"/>
              <a:t> </a:t>
            </a:r>
            <a:r>
              <a:rPr lang="en-US" altLang="x-none" dirty="0" err="1"/>
              <a:t>Smita</a:t>
            </a:r>
            <a:r>
              <a:rPr lang="en-US" altLang="x-none" dirty="0"/>
              <a:t> </a:t>
            </a:r>
            <a:r>
              <a:rPr lang="x-none" altLang="x-none" sz="2800" dirty="0"/>
              <a:t>(</a:t>
            </a:r>
            <a:r>
              <a:rPr lang="en-US" altLang="x-none" sz="2800" dirty="0" err="1"/>
              <a:t>iz</a:t>
            </a:r>
            <a:r>
              <a:rPr lang="en-US" altLang="x-none" sz="2800" dirty="0"/>
              <a:t> 16. </a:t>
            </a:r>
            <a:r>
              <a:rPr lang="en-US" altLang="x-none" sz="2800" dirty="0" err="1"/>
              <a:t>veka</a:t>
            </a:r>
            <a:r>
              <a:rPr lang="en-US" altLang="x-none" sz="2800" dirty="0"/>
              <a:t> </a:t>
            </a:r>
            <a:r>
              <a:rPr lang="en-US" altLang="x-none" sz="2800" dirty="0" err="1"/>
              <a:t>p.n.e</a:t>
            </a:r>
            <a:r>
              <a:rPr lang="x-none" altLang="x-none" sz="2800" dirty="0"/>
              <a:t>)</a:t>
            </a:r>
            <a:r>
              <a:rPr lang="en-US" altLang="x-non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861510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612"/>
    </mc:Choice>
    <mc:Fallback>
      <p:transition spd="slow" advTm="36612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3C62A-29EB-42DA-8060-5BCB08ED7D43}" type="datetime1">
              <a:rPr lang="en-US" altLang="x-none"/>
              <a:pPr/>
              <a:t>9/30/2020</a:t>
            </a:fld>
            <a:endParaRPr lang="en-US" altLang="x-none"/>
          </a:p>
        </p:txBody>
      </p:sp>
      <p:sp>
        <p:nvSpPr>
          <p:cNvPr id="4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877D1-5AB7-4154-9BF9-774A3478C2A5}" type="slidenum">
              <a:rPr lang="en-US" altLang="x-none"/>
              <a:pPr/>
              <a:t>40</a:t>
            </a:fld>
            <a:endParaRPr lang="en-US" altLang="x-none"/>
          </a:p>
        </p:txBody>
      </p:sp>
      <p:pic>
        <p:nvPicPr>
          <p:cNvPr id="250882" name="Picture 2" descr="RF4466922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1001" y="1752602"/>
            <a:ext cx="5558366" cy="442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0886" name="Text Box 6"/>
          <p:cNvSpPr txBox="1">
            <a:spLocks noChangeArrowheads="1"/>
          </p:cNvSpPr>
          <p:nvPr/>
        </p:nvSpPr>
        <p:spPr bwMode="auto">
          <a:xfrm>
            <a:off x="2455334" y="6308725"/>
            <a:ext cx="56373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x-none" sz="1400">
                <a:latin typeface="Times New Roman" pitchFamily="18" charset="0"/>
              </a:rPr>
              <a:t>Adapted from </a:t>
            </a:r>
            <a:r>
              <a:rPr lang="fr-FR" altLang="x-none" sz="1400">
                <a:latin typeface="Times New Roman" pitchFamily="18" charset="0"/>
              </a:rPr>
              <a:t>Cooper et al, Osteoporos Int. 1992; 2:285-9 </a:t>
            </a:r>
            <a:endParaRPr lang="en-US" altLang="x-none" sz="1400">
              <a:latin typeface="Times New Roman" pitchFamily="18" charset="0"/>
            </a:endParaRPr>
          </a:p>
        </p:txBody>
      </p:sp>
      <p:sp>
        <p:nvSpPr>
          <p:cNvPr id="250887" name="Text Box 7"/>
          <p:cNvSpPr txBox="1">
            <a:spLocks noChangeArrowheads="1"/>
          </p:cNvSpPr>
          <p:nvPr/>
        </p:nvSpPr>
        <p:spPr bwMode="auto">
          <a:xfrm>
            <a:off x="2904069" y="5549902"/>
            <a:ext cx="569665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sr-Latn-CS" altLang="x-none" b="1" dirty="0">
                <a:solidFill>
                  <a:schemeClr val="bg1"/>
                </a:solidFill>
              </a:rPr>
              <a:t>Procenjen broj preloma kuk</a:t>
            </a:r>
            <a:r>
              <a:rPr lang="en-US" altLang="x-none" b="1" dirty="0">
                <a:solidFill>
                  <a:schemeClr val="bg1"/>
                </a:solidFill>
              </a:rPr>
              <a:t>a</a:t>
            </a:r>
          </a:p>
        </p:txBody>
      </p:sp>
      <p:grpSp>
        <p:nvGrpSpPr>
          <p:cNvPr id="250888" name="Group 8"/>
          <p:cNvGrpSpPr>
            <a:grpSpLocks/>
          </p:cNvGrpSpPr>
          <p:nvPr/>
        </p:nvGrpSpPr>
        <p:grpSpPr bwMode="auto">
          <a:xfrm>
            <a:off x="6819900" y="0"/>
            <a:ext cx="838200" cy="4737100"/>
            <a:chOff x="4737" y="-5"/>
            <a:chExt cx="453" cy="2824"/>
          </a:xfrm>
        </p:grpSpPr>
        <p:grpSp>
          <p:nvGrpSpPr>
            <p:cNvPr id="250889" name="Group 9"/>
            <p:cNvGrpSpPr>
              <a:grpSpLocks/>
            </p:cNvGrpSpPr>
            <p:nvPr/>
          </p:nvGrpSpPr>
          <p:grpSpPr bwMode="auto">
            <a:xfrm>
              <a:off x="4737" y="-5"/>
              <a:ext cx="453" cy="2824"/>
              <a:chOff x="4437" y="-49"/>
              <a:chExt cx="354" cy="2824"/>
            </a:xfrm>
          </p:grpSpPr>
          <p:graphicFrame>
            <p:nvGraphicFramePr>
              <p:cNvPr id="250890" name="Object 10"/>
              <p:cNvGraphicFramePr>
                <a:graphicFrameLocks/>
              </p:cNvGraphicFramePr>
              <p:nvPr/>
            </p:nvGraphicFramePr>
            <p:xfrm>
              <a:off x="4437" y="1614"/>
              <a:ext cx="354" cy="1093"/>
            </p:xfrm>
            <a:graphic>
              <a:graphicData uri="http://schemas.openxmlformats.org/presentationml/2006/ole">
                <p:oleObj spid="_x0000_s1026" name="Chart" r:id="rId5" imgW="1104980" imgH="3152689" progId="">
                  <p:embed/>
                </p:oleObj>
              </a:graphicData>
            </a:graphic>
          </p:graphicFrame>
          <p:sp>
            <p:nvSpPr>
              <p:cNvPr id="250891" name="Rectangle 11"/>
              <p:cNvSpPr>
                <a:spLocks noChangeArrowheads="1"/>
              </p:cNvSpPr>
              <p:nvPr/>
            </p:nvSpPr>
            <p:spPr bwMode="auto">
              <a:xfrm>
                <a:off x="4652" y="-49"/>
                <a:ext cx="104" cy="2720"/>
              </a:xfrm>
              <a:prstGeom prst="rect">
                <a:avLst/>
              </a:prstGeom>
              <a:gradFill rotWithShape="1">
                <a:gsLst>
                  <a:gs pos="0">
                    <a:srgbClr val="FF00FF"/>
                  </a:gs>
                  <a:gs pos="50000">
                    <a:srgbClr val="FF00FF">
                      <a:gamma/>
                      <a:tint val="26667"/>
                      <a:invGamma/>
                    </a:srgbClr>
                  </a:gs>
                  <a:gs pos="100000">
                    <a:srgbClr val="FF00FF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317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x-none"/>
              </a:p>
            </p:txBody>
          </p:sp>
          <p:grpSp>
            <p:nvGrpSpPr>
              <p:cNvPr id="250892" name="Group 12"/>
              <p:cNvGrpSpPr>
                <a:grpSpLocks/>
              </p:cNvGrpSpPr>
              <p:nvPr/>
            </p:nvGrpSpPr>
            <p:grpSpPr bwMode="auto">
              <a:xfrm>
                <a:off x="4492" y="2702"/>
                <a:ext cx="268" cy="73"/>
                <a:chOff x="2354" y="2300"/>
                <a:chExt cx="268" cy="73"/>
              </a:xfrm>
            </p:grpSpPr>
            <p:sp>
              <p:nvSpPr>
                <p:cNvPr id="25089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354" y="2300"/>
                  <a:ext cx="126" cy="7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GB" altLang="x-none" sz="800" b="1">
                      <a:latin typeface="Verdana" pitchFamily="34" charset="0"/>
                    </a:rPr>
                    <a:t>1950</a:t>
                  </a:r>
                </a:p>
              </p:txBody>
            </p:sp>
            <p:sp>
              <p:nvSpPr>
                <p:cNvPr id="250894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2496" y="2300"/>
                  <a:ext cx="126" cy="7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GB" altLang="x-none" sz="800" b="1">
                      <a:latin typeface="Verdana" pitchFamily="34" charset="0"/>
                    </a:rPr>
                    <a:t>2050</a:t>
                  </a:r>
                </a:p>
              </p:txBody>
            </p:sp>
          </p:grpSp>
        </p:grpSp>
        <p:sp>
          <p:nvSpPr>
            <p:cNvPr id="250895" name="Text Box 15"/>
            <p:cNvSpPr txBox="1">
              <a:spLocks noChangeArrowheads="1"/>
            </p:cNvSpPr>
            <p:nvPr/>
          </p:nvSpPr>
          <p:spPr bwMode="auto">
            <a:xfrm rot="10800000">
              <a:off x="4828" y="1961"/>
              <a:ext cx="91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altLang="x-none" sz="1100" b="1"/>
                <a:t>600</a:t>
              </a:r>
            </a:p>
          </p:txBody>
        </p:sp>
        <p:sp>
          <p:nvSpPr>
            <p:cNvPr id="250896" name="Text Box 16"/>
            <p:cNvSpPr txBox="1">
              <a:spLocks noChangeArrowheads="1"/>
            </p:cNvSpPr>
            <p:nvPr/>
          </p:nvSpPr>
          <p:spPr bwMode="auto">
            <a:xfrm rot="10800000">
              <a:off x="5025" y="-2"/>
              <a:ext cx="91" cy="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altLang="x-none" sz="1100" b="1"/>
                <a:t>3250</a:t>
              </a:r>
            </a:p>
          </p:txBody>
        </p:sp>
      </p:grpSp>
      <p:grpSp>
        <p:nvGrpSpPr>
          <p:cNvPr id="250897" name="Group 17"/>
          <p:cNvGrpSpPr>
            <a:grpSpLocks/>
          </p:cNvGrpSpPr>
          <p:nvPr/>
        </p:nvGrpSpPr>
        <p:grpSpPr bwMode="auto">
          <a:xfrm>
            <a:off x="5448300" y="1981200"/>
            <a:ext cx="838200" cy="1919288"/>
            <a:chOff x="3784" y="1113"/>
            <a:chExt cx="453" cy="1161"/>
          </a:xfrm>
        </p:grpSpPr>
        <p:grpSp>
          <p:nvGrpSpPr>
            <p:cNvPr id="250898" name="Group 18"/>
            <p:cNvGrpSpPr>
              <a:grpSpLocks/>
            </p:cNvGrpSpPr>
            <p:nvPr/>
          </p:nvGrpSpPr>
          <p:grpSpPr bwMode="auto">
            <a:xfrm>
              <a:off x="3784" y="1113"/>
              <a:ext cx="453" cy="1161"/>
              <a:chOff x="3513" y="1344"/>
              <a:chExt cx="354" cy="1161"/>
            </a:xfrm>
          </p:grpSpPr>
          <p:graphicFrame>
            <p:nvGraphicFramePr>
              <p:cNvPr id="250899" name="Object 19"/>
              <p:cNvGraphicFramePr>
                <a:graphicFrameLocks/>
              </p:cNvGraphicFramePr>
              <p:nvPr/>
            </p:nvGraphicFramePr>
            <p:xfrm>
              <a:off x="3513" y="1344"/>
              <a:ext cx="354" cy="1092"/>
            </p:xfrm>
            <a:graphic>
              <a:graphicData uri="http://schemas.openxmlformats.org/presentationml/2006/ole">
                <p:oleObj spid="_x0000_s1027" name="Chart" r:id="rId6" imgW="1609665" imgH="2514478" progId="">
                  <p:embed/>
                </p:oleObj>
              </a:graphicData>
            </a:graphic>
          </p:graphicFrame>
          <p:grpSp>
            <p:nvGrpSpPr>
              <p:cNvPr id="250900" name="Group 20"/>
              <p:cNvGrpSpPr>
                <a:grpSpLocks/>
              </p:cNvGrpSpPr>
              <p:nvPr/>
            </p:nvGrpSpPr>
            <p:grpSpPr bwMode="auto">
              <a:xfrm>
                <a:off x="3570" y="2431"/>
                <a:ext cx="268" cy="74"/>
                <a:chOff x="2354" y="2301"/>
                <a:chExt cx="268" cy="74"/>
              </a:xfrm>
            </p:grpSpPr>
            <p:sp>
              <p:nvSpPr>
                <p:cNvPr id="250901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2354" y="2301"/>
                  <a:ext cx="126" cy="7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GB" altLang="x-none" sz="800" b="1">
                      <a:latin typeface="Verdana" pitchFamily="34" charset="0"/>
                    </a:rPr>
                    <a:t>1950</a:t>
                  </a:r>
                </a:p>
              </p:txBody>
            </p:sp>
            <p:sp>
              <p:nvSpPr>
                <p:cNvPr id="250902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2496" y="2301"/>
                  <a:ext cx="126" cy="7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GB" altLang="x-none" sz="800" b="1">
                      <a:latin typeface="Verdana" pitchFamily="34" charset="0"/>
                    </a:rPr>
                    <a:t>2050</a:t>
                  </a:r>
                </a:p>
              </p:txBody>
            </p:sp>
          </p:grpSp>
        </p:grpSp>
        <p:sp>
          <p:nvSpPr>
            <p:cNvPr id="250903" name="Text Box 23"/>
            <p:cNvSpPr txBox="1">
              <a:spLocks noChangeArrowheads="1"/>
            </p:cNvSpPr>
            <p:nvPr/>
          </p:nvSpPr>
          <p:spPr bwMode="auto">
            <a:xfrm rot="10800000">
              <a:off x="4059" y="1331"/>
              <a:ext cx="91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altLang="x-none" sz="1100" b="1"/>
                <a:t>668</a:t>
              </a:r>
            </a:p>
          </p:txBody>
        </p:sp>
        <p:sp>
          <p:nvSpPr>
            <p:cNvPr id="250904" name="Text Box 24"/>
            <p:cNvSpPr txBox="1">
              <a:spLocks noChangeArrowheads="1"/>
            </p:cNvSpPr>
            <p:nvPr/>
          </p:nvSpPr>
          <p:spPr bwMode="auto">
            <a:xfrm rot="10800000">
              <a:off x="3869" y="1676"/>
              <a:ext cx="91" cy="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altLang="x-none" sz="1100" b="1"/>
                <a:t>400</a:t>
              </a:r>
            </a:p>
          </p:txBody>
        </p:sp>
      </p:grpSp>
      <p:grpSp>
        <p:nvGrpSpPr>
          <p:cNvPr id="250905" name="Group 25"/>
          <p:cNvGrpSpPr>
            <a:grpSpLocks/>
          </p:cNvGrpSpPr>
          <p:nvPr/>
        </p:nvGrpSpPr>
        <p:grpSpPr bwMode="auto">
          <a:xfrm>
            <a:off x="3695700" y="2247900"/>
            <a:ext cx="838200" cy="1882792"/>
            <a:chOff x="2326" y="1292"/>
            <a:chExt cx="354" cy="1174"/>
          </a:xfrm>
        </p:grpSpPr>
        <p:graphicFrame>
          <p:nvGraphicFramePr>
            <p:cNvPr id="250906" name="Object 26"/>
            <p:cNvGraphicFramePr>
              <a:graphicFrameLocks/>
            </p:cNvGraphicFramePr>
            <p:nvPr/>
          </p:nvGraphicFramePr>
          <p:xfrm>
            <a:off x="2326" y="1292"/>
            <a:ext cx="354" cy="1093"/>
          </p:xfrm>
          <a:graphic>
            <a:graphicData uri="http://schemas.openxmlformats.org/presentationml/2006/ole">
              <p:oleObj spid="_x0000_s1028" name="Chart" r:id="rId7" imgW="1752760" imgH="2181230" progId="">
                <p:embed/>
              </p:oleObj>
            </a:graphicData>
          </a:graphic>
        </p:graphicFrame>
        <p:grpSp>
          <p:nvGrpSpPr>
            <p:cNvPr id="250907" name="Group 27"/>
            <p:cNvGrpSpPr>
              <a:grpSpLocks/>
            </p:cNvGrpSpPr>
            <p:nvPr/>
          </p:nvGrpSpPr>
          <p:grpSpPr bwMode="auto">
            <a:xfrm>
              <a:off x="2384" y="2389"/>
              <a:ext cx="268" cy="77"/>
              <a:chOff x="2354" y="2300"/>
              <a:chExt cx="268" cy="77"/>
            </a:xfrm>
          </p:grpSpPr>
          <p:sp>
            <p:nvSpPr>
              <p:cNvPr id="250908" name="Text Box 28"/>
              <p:cNvSpPr txBox="1">
                <a:spLocks noChangeArrowheads="1"/>
              </p:cNvSpPr>
              <p:nvPr/>
            </p:nvSpPr>
            <p:spPr bwMode="auto">
              <a:xfrm>
                <a:off x="2354" y="2300"/>
                <a:ext cx="126" cy="7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GB" altLang="x-none" sz="800" b="1">
                    <a:latin typeface="Verdana" pitchFamily="34" charset="0"/>
                  </a:rPr>
                  <a:t>1950</a:t>
                </a:r>
              </a:p>
            </p:txBody>
          </p:sp>
          <p:sp>
            <p:nvSpPr>
              <p:cNvPr id="250909" name="Text Box 29"/>
              <p:cNvSpPr txBox="1">
                <a:spLocks noChangeArrowheads="1"/>
              </p:cNvSpPr>
              <p:nvPr/>
            </p:nvSpPr>
            <p:spPr bwMode="auto">
              <a:xfrm>
                <a:off x="2496" y="2300"/>
                <a:ext cx="126" cy="7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GB" altLang="x-none" sz="800" b="1">
                    <a:latin typeface="Verdana" pitchFamily="34" charset="0"/>
                  </a:rPr>
                  <a:t>2050</a:t>
                </a:r>
              </a:p>
            </p:txBody>
          </p:sp>
        </p:grpSp>
      </p:grpSp>
      <p:sp>
        <p:nvSpPr>
          <p:cNvPr id="250910" name="Text Box 30"/>
          <p:cNvSpPr txBox="1">
            <a:spLocks noChangeArrowheads="1"/>
          </p:cNvSpPr>
          <p:nvPr/>
        </p:nvSpPr>
        <p:spPr bwMode="auto">
          <a:xfrm rot="10800000">
            <a:off x="4220664" y="2438400"/>
            <a:ext cx="169277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altLang="x-none" sz="1100" b="1"/>
              <a:t>742</a:t>
            </a:r>
          </a:p>
        </p:txBody>
      </p:sp>
      <p:sp>
        <p:nvSpPr>
          <p:cNvPr id="250911" name="Text Box 31"/>
          <p:cNvSpPr txBox="1">
            <a:spLocks noChangeArrowheads="1"/>
          </p:cNvSpPr>
          <p:nvPr/>
        </p:nvSpPr>
        <p:spPr bwMode="auto">
          <a:xfrm rot="10800000">
            <a:off x="3826963" y="3189288"/>
            <a:ext cx="169277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lIns="0" tIns="0" rIns="0" bIns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GB" altLang="x-none" sz="1100" b="1"/>
              <a:t>378</a:t>
            </a:r>
          </a:p>
        </p:txBody>
      </p:sp>
      <p:grpSp>
        <p:nvGrpSpPr>
          <p:cNvPr id="250912" name="Group 32"/>
          <p:cNvGrpSpPr>
            <a:grpSpLocks/>
          </p:cNvGrpSpPr>
          <p:nvPr/>
        </p:nvGrpSpPr>
        <p:grpSpPr bwMode="auto">
          <a:xfrm>
            <a:off x="4457700" y="2362200"/>
            <a:ext cx="914400" cy="2814638"/>
            <a:chOff x="3004" y="1933"/>
            <a:chExt cx="453" cy="1150"/>
          </a:xfrm>
        </p:grpSpPr>
        <p:grpSp>
          <p:nvGrpSpPr>
            <p:cNvPr id="250913" name="Group 33"/>
            <p:cNvGrpSpPr>
              <a:grpSpLocks/>
            </p:cNvGrpSpPr>
            <p:nvPr/>
          </p:nvGrpSpPr>
          <p:grpSpPr bwMode="auto">
            <a:xfrm>
              <a:off x="3004" y="1933"/>
              <a:ext cx="453" cy="1150"/>
              <a:chOff x="2786" y="1842"/>
              <a:chExt cx="354" cy="1150"/>
            </a:xfrm>
          </p:grpSpPr>
          <p:graphicFrame>
            <p:nvGraphicFramePr>
              <p:cNvPr id="250914" name="Object 34"/>
              <p:cNvGraphicFramePr>
                <a:graphicFrameLocks/>
              </p:cNvGraphicFramePr>
              <p:nvPr/>
            </p:nvGraphicFramePr>
            <p:xfrm>
              <a:off x="2786" y="1842"/>
              <a:ext cx="354" cy="1093"/>
            </p:xfrm>
            <a:graphic>
              <a:graphicData uri="http://schemas.openxmlformats.org/presentationml/2006/ole">
                <p:oleObj spid="_x0000_s1029" name="Chart" r:id="rId8" imgW="1905160" imgH="2971922" progId="">
                  <p:embed/>
                </p:oleObj>
              </a:graphicData>
            </a:graphic>
          </p:graphicFrame>
          <p:grpSp>
            <p:nvGrpSpPr>
              <p:cNvPr id="250915" name="Group 35"/>
              <p:cNvGrpSpPr>
                <a:grpSpLocks/>
              </p:cNvGrpSpPr>
              <p:nvPr/>
            </p:nvGrpSpPr>
            <p:grpSpPr bwMode="auto">
              <a:xfrm>
                <a:off x="2841" y="2942"/>
                <a:ext cx="268" cy="50"/>
                <a:chOff x="2354" y="2310"/>
                <a:chExt cx="268" cy="50"/>
              </a:xfrm>
            </p:grpSpPr>
            <p:sp>
              <p:nvSpPr>
                <p:cNvPr id="250916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2354" y="2310"/>
                  <a:ext cx="126" cy="5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GB" altLang="x-none" sz="800" b="1">
                      <a:latin typeface="Verdana" pitchFamily="34" charset="0"/>
                    </a:rPr>
                    <a:t>1950</a:t>
                  </a:r>
                </a:p>
              </p:txBody>
            </p:sp>
            <p:sp>
              <p:nvSpPr>
                <p:cNvPr id="250917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2496" y="2310"/>
                  <a:ext cx="126" cy="5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GB" altLang="x-none" sz="800" b="1">
                      <a:latin typeface="Verdana" pitchFamily="34" charset="0"/>
                    </a:rPr>
                    <a:t>2050</a:t>
                  </a:r>
                </a:p>
              </p:txBody>
            </p:sp>
          </p:grpSp>
        </p:grpSp>
        <p:sp>
          <p:nvSpPr>
            <p:cNvPr id="250918" name="Text Box 38"/>
            <p:cNvSpPr txBox="1">
              <a:spLocks noChangeArrowheads="1"/>
            </p:cNvSpPr>
            <p:nvPr/>
          </p:nvSpPr>
          <p:spPr bwMode="auto">
            <a:xfrm rot="10800000">
              <a:off x="3080" y="2870"/>
              <a:ext cx="84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altLang="x-none" sz="1100" b="1">
                  <a:latin typeface="Verdana" pitchFamily="34" charset="0"/>
                </a:rPr>
                <a:t>100</a:t>
              </a:r>
            </a:p>
          </p:txBody>
        </p:sp>
        <p:sp>
          <p:nvSpPr>
            <p:cNvPr id="250919" name="Text Box 39"/>
            <p:cNvSpPr txBox="1">
              <a:spLocks noChangeArrowheads="1"/>
            </p:cNvSpPr>
            <p:nvPr/>
          </p:nvSpPr>
          <p:spPr bwMode="auto">
            <a:xfrm rot="10800000">
              <a:off x="3267" y="2200"/>
              <a:ext cx="84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lIns="0" tIns="0" rIns="0" bIns="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GB" altLang="x-none" sz="1100" b="1"/>
                <a:t>629</a:t>
              </a:r>
            </a:p>
          </p:txBody>
        </p:sp>
      </p:grpSp>
      <p:sp>
        <p:nvSpPr>
          <p:cNvPr id="250920" name="Text Box 40"/>
          <p:cNvSpPr txBox="1">
            <a:spLocks noChangeArrowheads="1"/>
          </p:cNvSpPr>
          <p:nvPr/>
        </p:nvSpPr>
        <p:spPr bwMode="auto">
          <a:xfrm>
            <a:off x="419100" y="2819402"/>
            <a:ext cx="2496256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sr-Latn-CS" altLang="x-none">
                <a:solidFill>
                  <a:schemeClr val="tx2"/>
                </a:solidFill>
              </a:rPr>
              <a:t>Ukupni broj preloma kuka</a:t>
            </a:r>
            <a:r>
              <a:rPr lang="en-GB" altLang="x-none">
                <a:solidFill>
                  <a:schemeClr val="tx2"/>
                </a:solidFill>
              </a:rPr>
              <a:t>:</a:t>
            </a:r>
            <a:br>
              <a:rPr lang="en-GB" altLang="x-none">
                <a:solidFill>
                  <a:schemeClr val="tx2"/>
                </a:solidFill>
              </a:rPr>
            </a:br>
            <a:r>
              <a:rPr lang="en-GB" altLang="x-none">
                <a:solidFill>
                  <a:schemeClr val="tx2"/>
                </a:solidFill>
              </a:rPr>
              <a:t>19</a:t>
            </a:r>
            <a:r>
              <a:rPr lang="sr-Latn-CS" altLang="x-none">
                <a:solidFill>
                  <a:schemeClr val="tx2"/>
                </a:solidFill>
              </a:rPr>
              <a:t>9</a:t>
            </a:r>
            <a:r>
              <a:rPr lang="en-GB" altLang="x-none">
                <a:solidFill>
                  <a:schemeClr val="tx2"/>
                </a:solidFill>
              </a:rPr>
              <a:t>0 = 1.66 million </a:t>
            </a:r>
            <a:br>
              <a:rPr lang="en-GB" altLang="x-none">
                <a:solidFill>
                  <a:schemeClr val="tx2"/>
                </a:solidFill>
              </a:rPr>
            </a:br>
            <a:r>
              <a:rPr lang="en-GB" altLang="x-none">
                <a:solidFill>
                  <a:schemeClr val="tx2"/>
                </a:solidFill>
              </a:rPr>
              <a:t>2050 = 6.26 million</a:t>
            </a:r>
          </a:p>
        </p:txBody>
      </p:sp>
      <p:sp>
        <p:nvSpPr>
          <p:cNvPr id="250921" name="Rectangle 41"/>
          <p:cNvSpPr>
            <a:spLocks noGrp="1" noChangeArrowheads="1"/>
          </p:cNvSpPr>
          <p:nvPr>
            <p:ph type="title"/>
          </p:nvPr>
        </p:nvSpPr>
        <p:spPr>
          <a:xfrm>
            <a:off x="791634" y="404815"/>
            <a:ext cx="6477000" cy="854075"/>
          </a:xfrm>
        </p:spPr>
        <p:txBody>
          <a:bodyPr>
            <a:normAutofit fontScale="90000"/>
          </a:bodyPr>
          <a:lstStyle/>
          <a:p>
            <a:r>
              <a:rPr lang="en-US" altLang="x-none" sz="3200" b="1"/>
              <a:t>Proje</a:t>
            </a:r>
            <a:r>
              <a:rPr lang="sr-Latn-CS" altLang="x-none" sz="3200" b="1"/>
              <a:t>k</a:t>
            </a:r>
            <a:r>
              <a:rPr lang="en-US" altLang="x-none" sz="3200" b="1"/>
              <a:t>t</a:t>
            </a:r>
            <a:r>
              <a:rPr lang="sr-Latn-CS" altLang="x-none" sz="3200" b="1"/>
              <a:t>ovani</a:t>
            </a:r>
            <a:r>
              <a:rPr lang="en-US" altLang="x-none" sz="3200" b="1"/>
              <a:t> </a:t>
            </a:r>
            <a:r>
              <a:rPr lang="sr-Latn-CS" altLang="x-none" sz="3200" b="1"/>
              <a:t>broj</a:t>
            </a:r>
            <a:r>
              <a:rPr lang="en-US" altLang="x-none" sz="3200" b="1"/>
              <a:t/>
            </a:r>
            <a:br>
              <a:rPr lang="en-US" altLang="x-none" sz="3200" b="1"/>
            </a:br>
            <a:r>
              <a:rPr lang="sr-Latn-CS" altLang="x-none" sz="3200" b="1"/>
              <a:t>preloma kuka u svetu</a:t>
            </a:r>
            <a:endParaRPr lang="en-US" altLang="x-none" sz="3200" b="1"/>
          </a:p>
        </p:txBody>
      </p:sp>
    </p:spTree>
    <p:extLst>
      <p:ext uri="{BB962C8B-B14F-4D97-AF65-F5344CB8AC3E}">
        <p14:creationId xmlns:p14="http://schemas.microsoft.com/office/powerpoint/2010/main" xmlns="" val="4136501414"/>
      </p:ext>
    </p:extLst>
  </p:cSld>
  <p:clrMapOvr>
    <a:masterClrMapping/>
  </p:clrMapOvr>
  <p:transition advTm="36098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altLang="x-none" dirty="0"/>
              <a:t>Odnos incidence preloma kuka</a:t>
            </a:r>
          </a:p>
        </p:txBody>
      </p:sp>
      <p:graphicFrame>
        <p:nvGraphicFramePr>
          <p:cNvPr id="13315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067674" y="1863943"/>
          <a:ext cx="8264364" cy="4217987"/>
        </p:xfrm>
        <a:graphic>
          <a:graphicData uri="http://schemas.openxmlformats.org/presentationml/2006/ole">
            <p:oleObj spid="_x0000_s2050" name="Chart" r:id="rId4" imgW="13073241" imgH="6669698" progId="MSGraph.Chart.8">
              <p:embed followColorScheme="full"/>
            </p:oleObj>
          </a:graphicData>
        </a:graphic>
      </p:graphicFrame>
      <p:sp>
        <p:nvSpPr>
          <p:cNvPr id="4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8056B07-1C7D-448D-9451-0D05161327C6}" type="slidenum">
              <a:rPr lang="en-US" altLang="x-none"/>
              <a:pPr>
                <a:defRPr/>
              </a:pPr>
              <a:t>41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xmlns="" val="3512797718"/>
      </p:ext>
    </p:extLst>
  </p:cSld>
  <p:clrMapOvr>
    <a:masterClrMapping/>
  </p:clrMapOvr>
  <p:transition spd="med" advTm="28321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Zaključak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err="1"/>
              <a:t>Najčešće</a:t>
            </a:r>
            <a:r>
              <a:rPr lang="en-US" sz="2800" dirty="0"/>
              <a:t> </a:t>
            </a:r>
            <a:r>
              <a:rPr lang="en-US" sz="2800" dirty="0" err="1"/>
              <a:t>bolesti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povrede</a:t>
            </a:r>
            <a:r>
              <a:rPr lang="en-US" sz="2800" dirty="0"/>
              <a:t> u </a:t>
            </a:r>
            <a:r>
              <a:rPr lang="en-US" sz="2800" dirty="0" err="1"/>
              <a:t>većini</a:t>
            </a:r>
            <a:r>
              <a:rPr lang="en-US" sz="2800" dirty="0"/>
              <a:t> </a:t>
            </a:r>
            <a:r>
              <a:rPr lang="en-US" sz="2800" dirty="0" err="1"/>
              <a:t>zemalja</a:t>
            </a:r>
            <a:r>
              <a:rPr lang="en-US" sz="2800" dirty="0"/>
              <a:t> </a:t>
            </a:r>
            <a:r>
              <a:rPr lang="en-US" sz="2800" dirty="0" err="1"/>
              <a:t>sveta</a:t>
            </a:r>
            <a:r>
              <a:rPr lang="en-US" sz="2800" dirty="0"/>
              <a:t> </a:t>
            </a:r>
            <a:r>
              <a:rPr lang="en-US" sz="2800" dirty="0" err="1"/>
              <a:t>krajem</a:t>
            </a:r>
            <a:r>
              <a:rPr lang="en-US" sz="2800" dirty="0"/>
              <a:t> </a:t>
            </a:r>
            <a:r>
              <a:rPr lang="en-US" sz="2800" dirty="0" err="1"/>
              <a:t>prošlog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početkom</a:t>
            </a:r>
            <a:r>
              <a:rPr lang="en-US" sz="2800" dirty="0"/>
              <a:t> </a:t>
            </a:r>
            <a:r>
              <a:rPr lang="en-US" sz="2800" dirty="0" err="1"/>
              <a:t>ovog</a:t>
            </a:r>
            <a:r>
              <a:rPr lang="en-US" sz="2800" dirty="0"/>
              <a:t> </a:t>
            </a:r>
            <a:r>
              <a:rPr lang="en-US" sz="2800" dirty="0" err="1"/>
              <a:t>veka</a:t>
            </a:r>
            <a:r>
              <a:rPr lang="en-US" sz="2800" dirty="0"/>
              <a:t> </a:t>
            </a:r>
            <a:r>
              <a:rPr lang="en-US" sz="2800" dirty="0" err="1"/>
              <a:t>su</a:t>
            </a:r>
            <a:r>
              <a:rPr lang="en-US" sz="2800" dirty="0"/>
              <a:t> </a:t>
            </a:r>
            <a:r>
              <a:rPr lang="en-US" sz="2800" dirty="0" err="1"/>
              <a:t>vezane</a:t>
            </a:r>
            <a:r>
              <a:rPr lang="en-US" sz="2800" dirty="0"/>
              <a:t> </a:t>
            </a:r>
            <a:r>
              <a:rPr lang="en-US" sz="2800" dirty="0" err="1"/>
              <a:t>za</a:t>
            </a:r>
            <a:r>
              <a:rPr lang="en-US" sz="2800" dirty="0"/>
              <a:t> </a:t>
            </a:r>
            <a:r>
              <a:rPr lang="x-none" sz="2800" dirty="0"/>
              <a:t>ortopedsku hirurgiju</a:t>
            </a:r>
            <a:r>
              <a:rPr lang="en-US" sz="2800" dirty="0"/>
              <a:t> – </a:t>
            </a:r>
            <a:r>
              <a:rPr lang="en-US" sz="2800" dirty="0" err="1"/>
              <a:t>degenerativna</a:t>
            </a:r>
            <a:r>
              <a:rPr lang="en-US" sz="2800" dirty="0"/>
              <a:t> </a:t>
            </a:r>
            <a:r>
              <a:rPr lang="en-US" sz="2800" dirty="0" err="1"/>
              <a:t>oboljenja</a:t>
            </a:r>
            <a:r>
              <a:rPr lang="en-US" sz="2800" dirty="0"/>
              <a:t> </a:t>
            </a:r>
            <a:r>
              <a:rPr lang="en-US" sz="2800" dirty="0" err="1"/>
              <a:t>lokomotornog</a:t>
            </a:r>
            <a:r>
              <a:rPr lang="en-US" sz="2800" dirty="0"/>
              <a:t> </a:t>
            </a:r>
            <a:r>
              <a:rPr lang="en-US" sz="2800" dirty="0" err="1"/>
              <a:t>aparata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x-none" sz="2800" dirty="0"/>
              <a:t> </a:t>
            </a:r>
            <a:r>
              <a:rPr lang="en-US" sz="2800" dirty="0" err="1"/>
              <a:t>osteoporotični</a:t>
            </a:r>
            <a:r>
              <a:rPr lang="en-US" sz="2800" dirty="0"/>
              <a:t> </a:t>
            </a:r>
            <a:r>
              <a:rPr lang="en-US" sz="2800" dirty="0" err="1"/>
              <a:t>prelomi</a:t>
            </a:r>
            <a:r>
              <a:rPr lang="en-US" sz="2800" dirty="0"/>
              <a:t>. </a:t>
            </a:r>
            <a:endParaRPr lang="x-none" sz="2800" dirty="0"/>
          </a:p>
          <a:p>
            <a:endParaRPr lang="x-none" sz="2800" dirty="0"/>
          </a:p>
          <a:p>
            <a:r>
              <a:rPr lang="en-US" sz="2800" dirty="0" err="1"/>
              <a:t>Osim</a:t>
            </a:r>
            <a:r>
              <a:rPr lang="en-US" sz="2800" dirty="0"/>
              <a:t> </a:t>
            </a:r>
            <a:r>
              <a:rPr lang="en-US" sz="2800" dirty="0" err="1"/>
              <a:t>medicinskog</a:t>
            </a:r>
            <a:r>
              <a:rPr lang="en-US" sz="2800" dirty="0"/>
              <a:t> </a:t>
            </a:r>
            <a:r>
              <a:rPr lang="en-US" sz="2800" dirty="0" err="1"/>
              <a:t>značaja</a:t>
            </a:r>
            <a:r>
              <a:rPr lang="en-US" sz="2800" dirty="0"/>
              <a:t>, </a:t>
            </a:r>
            <a:r>
              <a:rPr lang="en-US" sz="2800" dirty="0" err="1"/>
              <a:t>ove</a:t>
            </a:r>
            <a:r>
              <a:rPr lang="en-US" sz="2800" dirty="0"/>
              <a:t> </a:t>
            </a:r>
            <a:r>
              <a:rPr lang="en-US" sz="2800" dirty="0" err="1"/>
              <a:t>bolesti</a:t>
            </a:r>
            <a:r>
              <a:rPr lang="en-US" sz="2800" dirty="0"/>
              <a:t> </a:t>
            </a:r>
            <a:r>
              <a:rPr lang="en-US" sz="2800" dirty="0" err="1"/>
              <a:t>zbog</a:t>
            </a:r>
            <a:r>
              <a:rPr lang="en-US" sz="2800" dirty="0"/>
              <a:t> </a:t>
            </a:r>
            <a:r>
              <a:rPr lang="en-US" sz="2800" dirty="0" err="1"/>
              <a:t>masovnosti</a:t>
            </a:r>
            <a:r>
              <a:rPr lang="en-US" sz="2800" dirty="0"/>
              <a:t> </a:t>
            </a:r>
            <a:r>
              <a:rPr lang="en-US" sz="2800" dirty="0" err="1"/>
              <a:t>pojavljivanja</a:t>
            </a:r>
            <a:r>
              <a:rPr lang="en-US" sz="2800" dirty="0"/>
              <a:t> </a:t>
            </a:r>
            <a:r>
              <a:rPr lang="en-US" sz="2800" dirty="0" err="1"/>
              <a:t>predstavljaju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veoma</a:t>
            </a:r>
            <a:r>
              <a:rPr lang="en-US" sz="2800" dirty="0"/>
              <a:t> </a:t>
            </a:r>
            <a:r>
              <a:rPr lang="en-US" sz="2800" dirty="0" err="1"/>
              <a:t>ozbiljan</a:t>
            </a:r>
            <a:r>
              <a:rPr lang="en-US" sz="2800" dirty="0"/>
              <a:t> </a:t>
            </a:r>
            <a:r>
              <a:rPr lang="en-US" sz="2800" dirty="0" err="1"/>
              <a:t>socijalni</a:t>
            </a:r>
            <a:r>
              <a:rPr lang="en-US" sz="2800" dirty="0"/>
              <a:t> </a:t>
            </a:r>
            <a:r>
              <a:rPr lang="en-US" sz="2800" dirty="0" err="1"/>
              <a:t>i</a:t>
            </a:r>
            <a:r>
              <a:rPr lang="en-US" sz="2800" dirty="0"/>
              <a:t> </a:t>
            </a:r>
            <a:r>
              <a:rPr lang="en-US" sz="2800" dirty="0" err="1"/>
              <a:t>ekonomski</a:t>
            </a:r>
            <a:r>
              <a:rPr lang="en-US" sz="2800" dirty="0"/>
              <a:t> problem u </a:t>
            </a:r>
            <a:r>
              <a:rPr lang="en-US" sz="2800" dirty="0" err="1"/>
              <a:t>gotovo</a:t>
            </a:r>
            <a:r>
              <a:rPr lang="en-US" sz="2800" dirty="0"/>
              <a:t> </a:t>
            </a:r>
            <a:r>
              <a:rPr lang="en-US" sz="2800" dirty="0" err="1"/>
              <a:t>svim</a:t>
            </a:r>
            <a:r>
              <a:rPr lang="en-US" sz="2800" dirty="0"/>
              <a:t> </a:t>
            </a:r>
            <a:r>
              <a:rPr lang="en-US" sz="2800" dirty="0" err="1"/>
              <a:t>društvenim</a:t>
            </a:r>
            <a:r>
              <a:rPr lang="en-US" sz="2800" dirty="0"/>
              <a:t> </a:t>
            </a:r>
            <a:r>
              <a:rPr lang="en-US" sz="2800" dirty="0" err="1"/>
              <a:t>zajednicama</a:t>
            </a:r>
            <a:r>
              <a:rPr lang="en-US" sz="2800" dirty="0"/>
              <a:t>. </a:t>
            </a:r>
            <a:endParaRPr lang="x-none" sz="2800" dirty="0"/>
          </a:p>
          <a:p>
            <a:pPr marL="0" indent="0">
              <a:buNone/>
            </a:pPr>
            <a:endParaRPr lang="x-none" sz="2800" dirty="0"/>
          </a:p>
        </p:txBody>
      </p:sp>
    </p:spTree>
    <p:extLst>
      <p:ext uri="{BB962C8B-B14F-4D97-AF65-F5344CB8AC3E}">
        <p14:creationId xmlns:p14="http://schemas.microsoft.com/office/powerpoint/2010/main" xmlns="" val="3307735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139"/>
    </mc:Choice>
    <mc:Fallback>
      <p:transition spd="slow" advTm="28139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5632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5632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54277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85F7849A-234E-4105-A40E-813691A45A80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43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54278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4381B0AF-C777-40C3-BE5C-AE8D8FDC2C24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</p:spTree>
    <p:extLst>
      <p:ext uri="{BB962C8B-B14F-4D97-AF65-F5344CB8AC3E}">
        <p14:creationId xmlns:p14="http://schemas.microsoft.com/office/powerpoint/2010/main" xmlns="" val="30854891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BBE33885-A6AD-44ED-BB85-DCEA7CDB467F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44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075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85F34646-D73B-422A-A4F8-E1303DC41543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b="1"/>
              <a:t>Lokomotorni aparat</a:t>
            </a:r>
            <a:r>
              <a:rPr lang="en-US" altLang="x-none"/>
              <a:t> </a:t>
            </a:r>
          </a:p>
        </p:txBody>
      </p:sp>
      <p:sp>
        <p:nvSpPr>
          <p:cNvPr id="3077" name="Rectangle 13"/>
          <p:cNvSpPr>
            <a:spLocks noGrp="1" noChangeArrowheads="1"/>
          </p:cNvSpPr>
          <p:nvPr>
            <p:ph type="body" idx="4294967295"/>
          </p:nvPr>
        </p:nvSpPr>
        <p:spPr>
          <a:xfrm>
            <a:off x="5448300" y="3124200"/>
            <a:ext cx="4486275" cy="2057400"/>
          </a:xfrm>
        </p:spPr>
        <p:txBody>
          <a:bodyPr/>
          <a:lstStyle/>
          <a:p>
            <a:pPr eaLnBrk="1" hangingPunct="1"/>
            <a:r>
              <a:rPr lang="en-US" altLang="x-none" dirty="0" err="1"/>
              <a:t>aksijalni</a:t>
            </a:r>
            <a:r>
              <a:rPr lang="en-US" altLang="x-none" dirty="0"/>
              <a:t> </a:t>
            </a:r>
            <a:r>
              <a:rPr lang="en-US" altLang="x-none" dirty="0" err="1"/>
              <a:t>i</a:t>
            </a:r>
            <a:r>
              <a:rPr lang="en-US" altLang="x-none" dirty="0"/>
              <a:t> </a:t>
            </a:r>
            <a:endParaRPr lang="sr-Latn-CS" altLang="x-none" dirty="0"/>
          </a:p>
          <a:p>
            <a:pPr eaLnBrk="1" hangingPunct="1"/>
            <a:r>
              <a:rPr lang="en-US" altLang="x-none" dirty="0" err="1"/>
              <a:t>apendikularni</a:t>
            </a:r>
            <a:r>
              <a:rPr lang="en-US" altLang="x-none" dirty="0"/>
              <a:t> </a:t>
            </a:r>
            <a:r>
              <a:rPr lang="en-US" altLang="x-none" dirty="0" err="1"/>
              <a:t>skelet</a:t>
            </a:r>
            <a:r>
              <a:rPr lang="en-US" altLang="x-none" dirty="0"/>
              <a:t> </a:t>
            </a:r>
          </a:p>
        </p:txBody>
      </p:sp>
      <p:pic>
        <p:nvPicPr>
          <p:cNvPr id="3079" name="Picture 17" descr="lokalizacija OA 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5300" y="1828800"/>
            <a:ext cx="4219575" cy="4724400"/>
          </a:xfrm>
        </p:spPr>
      </p:pic>
    </p:spTree>
  </p:cSld>
  <p:clrMapOvr>
    <a:masterClrMapping/>
  </p:clrMapOvr>
  <p:transition spd="slow" advTm="40891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5B4D4E5E-D0E1-42D1-9BE6-3D37BEF6CA90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45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6147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0CA9CB8B-09CA-4B02-AB12-2E55B8D15642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zglobovi</a:t>
            </a:r>
            <a:endParaRPr lang="en-US" altLang="x-none"/>
          </a:p>
        </p:txBody>
      </p:sp>
      <p:pic>
        <p:nvPicPr>
          <p:cNvPr id="6149" name="Picture 7" descr="Zglobovi - pokret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58800" y="685800"/>
            <a:ext cx="3778250" cy="5486400"/>
          </a:xfrm>
        </p:spPr>
      </p:pic>
      <p:sp>
        <p:nvSpPr>
          <p:cNvPr id="6150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4610100" y="2057400"/>
            <a:ext cx="5410200" cy="4114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sr-Latn-CS" altLang="x-none" sz="2800"/>
              <a:t>Privremeni:  </a:t>
            </a:r>
          </a:p>
          <a:p>
            <a:pPr lvl="1" eaLnBrk="1" hangingPunct="1"/>
            <a:r>
              <a:rPr lang="sr-Latn-CS" altLang="x-none" sz="2400"/>
              <a:t>Sinostoze (suture i fontanele) </a:t>
            </a:r>
          </a:p>
          <a:p>
            <a:pPr lvl="1" eaLnBrk="1" hangingPunct="1"/>
            <a:r>
              <a:rPr lang="sr-Latn-CS" altLang="x-none" sz="2400"/>
              <a:t>Sinhondroze (fize rasta)</a:t>
            </a:r>
          </a:p>
          <a:p>
            <a:pPr eaLnBrk="1" hangingPunct="1">
              <a:buFont typeface="Wingdings" pitchFamily="2" charset="2"/>
              <a:buNone/>
            </a:pPr>
            <a:endParaRPr lang="sr-Latn-CS" altLang="x-none" sz="2800"/>
          </a:p>
          <a:p>
            <a:pPr eaLnBrk="1" hangingPunct="1">
              <a:buFont typeface="Wingdings" pitchFamily="2" charset="2"/>
              <a:buNone/>
            </a:pPr>
            <a:r>
              <a:rPr lang="sr-Latn-CS" altLang="x-none" sz="2800"/>
              <a:t>Stalni:</a:t>
            </a:r>
          </a:p>
          <a:p>
            <a:pPr lvl="1" eaLnBrk="1" hangingPunct="1"/>
            <a:r>
              <a:rPr lang="sr-Latn-CS" altLang="x-none" sz="2400"/>
              <a:t>Symphysis</a:t>
            </a:r>
          </a:p>
          <a:p>
            <a:pPr lvl="1" eaLnBrk="1" hangingPunct="1"/>
            <a:r>
              <a:rPr lang="sr-Latn-CS" altLang="x-none" sz="2400"/>
              <a:t>Syndesmosis</a:t>
            </a:r>
          </a:p>
          <a:p>
            <a:pPr lvl="1" eaLnBrk="1" hangingPunct="1"/>
            <a:r>
              <a:rPr lang="sr-Latn-CS" altLang="x-none" sz="2400"/>
              <a:t>Diarthros </a:t>
            </a:r>
          </a:p>
          <a:p>
            <a:pPr lvl="1" eaLnBrk="1" hangingPunct="1">
              <a:buFont typeface="Wingdings" pitchFamily="2" charset="2"/>
              <a:buNone/>
            </a:pPr>
            <a:endParaRPr lang="sr-Latn-CS" altLang="x-none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4060"/>
    </mc:Choice>
    <mc:Fallback>
      <p:transition spd="slow" advTm="14406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396A29B-C5D9-4690-8100-0230C585FF3F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46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4099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549B9562-9836-4094-AA4C-BA3FF4293F94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hrskavica</a:t>
            </a:r>
            <a:endParaRPr lang="en-US" altLang="x-none"/>
          </a:p>
        </p:txBody>
      </p:sp>
      <p:pic>
        <p:nvPicPr>
          <p:cNvPr id="4101" name="Picture 6" descr="hrskavic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62500" y="609600"/>
            <a:ext cx="4189413" cy="60198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5458"/>
    </mc:Choice>
    <mc:Fallback>
      <p:transition spd="slow" advTm="65458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4CD5B166-F060-45FF-9260-F554FA17C1DF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47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5123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807A1E89-6999-48E0-A907-B9089ED2A826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Mišići i tetive</a:t>
            </a:r>
            <a:endParaRPr lang="en-US" altLang="x-none"/>
          </a:p>
        </p:txBody>
      </p:sp>
      <p:pic>
        <p:nvPicPr>
          <p:cNvPr id="5125" name="Picture 7" descr="misic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42900" y="1952625"/>
            <a:ext cx="4495800" cy="4064000"/>
          </a:xfrm>
        </p:spPr>
      </p:pic>
      <p:pic>
        <p:nvPicPr>
          <p:cNvPr id="5126" name="Picture 10" descr="tetiv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91100" y="1949450"/>
            <a:ext cx="4800600" cy="4027488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538"/>
    </mc:Choice>
    <mc:Fallback>
      <p:transition spd="slow" advTm="23538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E253B1A8-8DA3-4159-815F-F4F93EA93896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48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7171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3D6C23E7-B66F-4255-AE88-C3DEA2376AA6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Koštani sistem</a:t>
            </a:r>
            <a:r>
              <a:rPr lang="en-US" altLang="x-none"/>
              <a:t> </a:t>
            </a:r>
          </a:p>
        </p:txBody>
      </p:sp>
      <p:sp>
        <p:nvSpPr>
          <p:cNvPr id="71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0100" y="2667000"/>
            <a:ext cx="9258300" cy="2971800"/>
          </a:xfrm>
        </p:spPr>
        <p:txBody>
          <a:bodyPr/>
          <a:lstStyle/>
          <a:p>
            <a:pPr eaLnBrk="1" hangingPunct="1"/>
            <a:r>
              <a:rPr lang="en-US" altLang="x-none"/>
              <a:t>Metaboli</a:t>
            </a:r>
            <a:r>
              <a:rPr lang="sr-Latn-CS" altLang="x-none"/>
              <a:t>z</a:t>
            </a:r>
            <a:r>
              <a:rPr lang="en-US" altLang="x-none"/>
              <a:t>am </a:t>
            </a:r>
            <a:r>
              <a:rPr lang="sr-Latn-CS" altLang="x-none"/>
              <a:t> minerala i soli</a:t>
            </a:r>
          </a:p>
          <a:p>
            <a:pPr eaLnBrk="1" hangingPunct="1"/>
            <a:r>
              <a:rPr lang="sr-Latn-CS" altLang="x-none"/>
              <a:t>Hematopoeza</a:t>
            </a:r>
          </a:p>
          <a:p>
            <a:pPr eaLnBrk="1" hangingPunct="1"/>
            <a:r>
              <a:rPr lang="sr-Latn-CS" altLang="x-none"/>
              <a:t>Zaštita visceralnih organa</a:t>
            </a:r>
          </a:p>
          <a:p>
            <a:pPr eaLnBrk="1" hangingPunct="1"/>
            <a:r>
              <a:rPr lang="sr-Latn-CS" altLang="x-none"/>
              <a:t>Lokomotorni organi</a:t>
            </a:r>
          </a:p>
          <a:p>
            <a:pPr eaLnBrk="1" hangingPunct="1">
              <a:buFont typeface="Wingdings" pitchFamily="2" charset="2"/>
              <a:buNone/>
            </a:pPr>
            <a:endParaRPr lang="en-US" altLang="x-non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1491"/>
    </mc:Choice>
    <mc:Fallback>
      <p:transition spd="slow" advTm="41491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098B2C1A-39C4-45F0-A6DC-EE807DB4600C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49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8195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F3522448-98F2-4C68-90C7-1ADDEF95DCC2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1525" y="2057400"/>
            <a:ext cx="9096375" cy="4114800"/>
          </a:xfrm>
        </p:spPr>
        <p:txBody>
          <a:bodyPr/>
          <a:lstStyle/>
          <a:p>
            <a:pPr eaLnBrk="1" hangingPunct="1"/>
            <a:r>
              <a:rPr lang="en-US" altLang="x-none"/>
              <a:t>Koštano tkivo je osnovno tkivo skeleta</a:t>
            </a:r>
          </a:p>
          <a:p>
            <a:pPr eaLnBrk="1" hangingPunct="1"/>
            <a:r>
              <a:rPr lang="en-US" altLang="x-none"/>
              <a:t>dve komponente:	</a:t>
            </a:r>
          </a:p>
          <a:p>
            <a:pPr eaLnBrk="1" hangingPunct="1"/>
            <a:r>
              <a:rPr lang="en-US" altLang="x-none"/>
              <a:t>	ćelije </a:t>
            </a:r>
            <a:r>
              <a:rPr lang="sr-Latn-CS" altLang="x-none"/>
              <a:t>i</a:t>
            </a:r>
            <a:r>
              <a:rPr lang="en-US" altLang="x-none"/>
              <a:t> </a:t>
            </a:r>
          </a:p>
          <a:p>
            <a:pPr eaLnBrk="1" hangingPunct="1"/>
            <a:r>
              <a:rPr lang="en-US" altLang="x-none"/>
              <a:t>	međućelijska supstanca 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915400" y="5105400"/>
            <a:ext cx="1103313" cy="1420813"/>
            <a:chOff x="4603" y="2998"/>
            <a:chExt cx="1049" cy="1401"/>
          </a:xfrm>
        </p:grpSpPr>
        <p:sp>
          <p:nvSpPr>
            <p:cNvPr id="8199" name="AutoShape 4"/>
            <p:cNvSpPr>
              <a:spLocks noChangeArrowheads="1"/>
            </p:cNvSpPr>
            <p:nvPr/>
          </p:nvSpPr>
          <p:spPr bwMode="auto">
            <a:xfrm rot="18900000" flipH="1">
              <a:off x="4602" y="3006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8200" name="AutoShape 5"/>
            <p:cNvSpPr>
              <a:spLocks noChangeArrowheads="1"/>
            </p:cNvSpPr>
            <p:nvPr/>
          </p:nvSpPr>
          <p:spPr bwMode="auto">
            <a:xfrm rot="13500000" flipH="1">
              <a:off x="4872" y="4095"/>
              <a:ext cx="306" cy="304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8201" name="AutoShape 6"/>
            <p:cNvSpPr>
              <a:spLocks noChangeArrowheads="1"/>
            </p:cNvSpPr>
            <p:nvPr/>
          </p:nvSpPr>
          <p:spPr bwMode="auto">
            <a:xfrm>
              <a:off x="4704" y="3102"/>
              <a:ext cx="288" cy="288"/>
            </a:xfrm>
            <a:prstGeom prst="diamond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8202" name="AutoShape 7"/>
            <p:cNvSpPr>
              <a:spLocks noChangeArrowheads="1"/>
            </p:cNvSpPr>
            <p:nvPr/>
          </p:nvSpPr>
          <p:spPr bwMode="auto">
            <a:xfrm rot="5400000" flipH="1">
              <a:off x="4789" y="3334"/>
              <a:ext cx="450" cy="448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8203" name="AutoShape 8"/>
            <p:cNvSpPr>
              <a:spLocks noChangeArrowheads="1"/>
            </p:cNvSpPr>
            <p:nvPr/>
          </p:nvSpPr>
          <p:spPr bwMode="auto">
            <a:xfrm rot="8100000" flipH="1">
              <a:off x="4894" y="2999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8204" name="AutoShape 9"/>
            <p:cNvSpPr>
              <a:spLocks noChangeArrowheads="1"/>
            </p:cNvSpPr>
            <p:nvPr/>
          </p:nvSpPr>
          <p:spPr bwMode="auto">
            <a:xfrm rot="10800000">
              <a:off x="4787" y="3791"/>
              <a:ext cx="451" cy="44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8205" name="Freeform 10"/>
            <p:cNvSpPr>
              <a:spLocks/>
            </p:cNvSpPr>
            <p:nvPr/>
          </p:nvSpPr>
          <p:spPr bwMode="auto">
            <a:xfrm>
              <a:off x="5243" y="4039"/>
              <a:ext cx="409" cy="204"/>
            </a:xfrm>
            <a:custGeom>
              <a:avLst/>
              <a:gdLst>
                <a:gd name="T0" fmla="*/ 408 w 409"/>
                <a:gd name="T1" fmla="*/ 0 h 204"/>
                <a:gd name="T2" fmla="*/ 203 w 409"/>
                <a:gd name="T3" fmla="*/ 0 h 204"/>
                <a:gd name="T4" fmla="*/ 0 w 409"/>
                <a:gd name="T5" fmla="*/ 203 h 204"/>
                <a:gd name="T6" fmla="*/ 206 w 409"/>
                <a:gd name="T7" fmla="*/ 203 h 204"/>
                <a:gd name="T8" fmla="*/ 408 w 409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9"/>
                <a:gd name="T16" fmla="*/ 0 h 204"/>
                <a:gd name="T17" fmla="*/ 409 w 40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9" h="204">
                  <a:moveTo>
                    <a:pt x="408" y="0"/>
                  </a:moveTo>
                  <a:lnTo>
                    <a:pt x="203" y="0"/>
                  </a:lnTo>
                  <a:lnTo>
                    <a:pt x="0" y="203"/>
                  </a:lnTo>
                  <a:lnTo>
                    <a:pt x="206" y="203"/>
                  </a:lnTo>
                  <a:lnTo>
                    <a:pt x="408" y="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x-none"/>
            </a:p>
          </p:txBody>
        </p:sp>
      </p:grpSp>
      <p:sp>
        <p:nvSpPr>
          <p:cNvPr id="8198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x-none" sz="3200" b="1"/>
              <a:t>Struktura i građa kosti</a:t>
            </a:r>
          </a:p>
        </p:txBody>
      </p:sp>
    </p:spTree>
  </p:cSld>
  <p:clrMapOvr>
    <a:masterClrMapping/>
  </p:clrMapOvr>
  <p:transition spd="slow" advTm="7254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0741364A-BD5E-4B4F-A759-5BC19AF8A30C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7651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5DFD9EDB-6BCB-43BE-B4D0-9BFEBF1B1D32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Istorija</a:t>
            </a:r>
            <a:endParaRPr lang="en-US" altLang="x-none"/>
          </a:p>
        </p:txBody>
      </p:sp>
      <p:sp>
        <p:nvSpPr>
          <p:cNvPr id="2765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6700" y="1981200"/>
            <a:ext cx="5930900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pl-PL" altLang="x-none" sz="2400"/>
              <a:t>Hipokrat (460-370 pne) i njegovi učenici </a:t>
            </a:r>
            <a:r>
              <a:rPr lang="en-US" altLang="x-none" sz="2400"/>
              <a:t>(odvojio medicinu od magije i kulta i uveo empirijsku praksu)</a:t>
            </a:r>
            <a:endParaRPr lang="x-none" altLang="x-none" sz="2400"/>
          </a:p>
          <a:p>
            <a:pPr eaLnBrk="1" hangingPunct="1">
              <a:lnSpc>
                <a:spcPct val="90000"/>
              </a:lnSpc>
            </a:pPr>
            <a:endParaRPr lang="en-US" altLang="x-none" sz="2400"/>
          </a:p>
          <a:p>
            <a:pPr eaLnBrk="1" hangingPunct="1">
              <a:lnSpc>
                <a:spcPct val="90000"/>
              </a:lnSpc>
            </a:pPr>
            <a:r>
              <a:rPr lang="en-US" altLang="x-none" sz="2400"/>
              <a:t>Prvi medicinski pristup bolestima i deformitetima skeleta</a:t>
            </a:r>
            <a:r>
              <a:rPr lang="pl-PL" altLang="x-none" sz="2400"/>
              <a:t>.</a:t>
            </a:r>
            <a:r>
              <a:rPr lang="en-US" altLang="x-none" sz="2400"/>
              <a:t> </a:t>
            </a:r>
            <a:endParaRPr lang="x-none" altLang="x-none" sz="2400"/>
          </a:p>
          <a:p>
            <a:pPr eaLnBrk="1" hangingPunct="1">
              <a:lnSpc>
                <a:spcPct val="90000"/>
              </a:lnSpc>
            </a:pPr>
            <a:endParaRPr lang="sr-Latn-CS" altLang="x-none" sz="2400"/>
          </a:p>
          <a:p>
            <a:pPr eaLnBrk="1" hangingPunct="1">
              <a:lnSpc>
                <a:spcPct val="90000"/>
              </a:lnSpc>
            </a:pPr>
            <a:r>
              <a:rPr lang="pl-PL" altLang="x-none" sz="2400"/>
              <a:t>Galen iz Pergamona (130-200 ne) je prvi uveo pojmove skolioza, kifoza i lordoza u medicinsku terminologiju</a:t>
            </a:r>
            <a:r>
              <a:rPr lang="pl-PL" altLang="x-none" sz="2000"/>
              <a:t> </a:t>
            </a:r>
            <a:endParaRPr lang="en-US" altLang="x-none" sz="2000"/>
          </a:p>
        </p:txBody>
      </p:sp>
      <p:pic>
        <p:nvPicPr>
          <p:cNvPr id="27654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410325" y="1371600"/>
            <a:ext cx="2759075" cy="4419600"/>
          </a:xfrm>
        </p:spPr>
      </p:pic>
    </p:spTree>
    <p:extLst>
      <p:ext uri="{BB962C8B-B14F-4D97-AF65-F5344CB8AC3E}">
        <p14:creationId xmlns:p14="http://schemas.microsoft.com/office/powerpoint/2010/main" xmlns="" val="1263402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7654"/>
    </mc:Choice>
    <mc:Fallback>
      <p:transition spd="slow" advTm="27654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BD16EDF8-C623-4D06-B0BC-2002EC7EBB28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50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9219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52570544-06D7-4321-AC6E-8FA91B12AF0F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9220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 sz="3600"/>
              <a:t>Međućelijska supstanca</a:t>
            </a:r>
          </a:p>
        </p:txBody>
      </p:sp>
      <p:sp>
        <p:nvSpPr>
          <p:cNvPr id="922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66700" y="1752600"/>
            <a:ext cx="5181600" cy="44196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altLang="x-none" sz="2400" i="1" dirty="0" err="1"/>
              <a:t>organski</a:t>
            </a:r>
            <a:r>
              <a:rPr lang="en-US" altLang="x-none" sz="2400" i="1" dirty="0"/>
              <a:t> </a:t>
            </a:r>
            <a:r>
              <a:rPr lang="en-US" altLang="x-none" sz="2400" i="1" dirty="0" err="1"/>
              <a:t>i</a:t>
            </a:r>
            <a:r>
              <a:rPr lang="en-US" altLang="x-none" sz="2400" i="1" dirty="0"/>
              <a:t> </a:t>
            </a:r>
            <a:r>
              <a:rPr lang="en-US" altLang="x-none" sz="2400" i="1" dirty="0" err="1"/>
              <a:t>neorganski</a:t>
            </a:r>
            <a:r>
              <a:rPr lang="en-US" altLang="x-none" sz="2400" i="1" dirty="0"/>
              <a:t> </a:t>
            </a:r>
            <a:r>
              <a:rPr lang="en-US" altLang="x-none" sz="2400" i="1" dirty="0" err="1"/>
              <a:t>deo</a:t>
            </a:r>
            <a:r>
              <a:rPr lang="en-US" altLang="x-none" sz="2400" dirty="0"/>
              <a:t> </a:t>
            </a:r>
          </a:p>
          <a:p>
            <a:pPr eaLnBrk="1" hangingPunct="1">
              <a:defRPr/>
            </a:pPr>
            <a:endParaRPr lang="x-none" altLang="x-none" sz="2000" dirty="0"/>
          </a:p>
          <a:p>
            <a:pPr eaLnBrk="1" hangingPunct="1">
              <a:defRPr/>
            </a:pPr>
            <a:r>
              <a:rPr lang="en-US" altLang="x-none" sz="2000" dirty="0" err="1"/>
              <a:t>Kolagena</a:t>
            </a:r>
            <a:r>
              <a:rPr lang="en-US" altLang="x-none" sz="2000" dirty="0"/>
              <a:t> </a:t>
            </a:r>
            <a:r>
              <a:rPr lang="en-US" altLang="x-none" sz="2000" dirty="0" err="1"/>
              <a:t>vlakna</a:t>
            </a:r>
            <a:r>
              <a:rPr lang="en-US" altLang="x-none" sz="2000" dirty="0"/>
              <a:t> (tip I) 				</a:t>
            </a:r>
            <a:r>
              <a:rPr lang="x-none" altLang="x-none" sz="2000" dirty="0"/>
              <a:t>		</a:t>
            </a:r>
            <a:r>
              <a:rPr lang="en-US" altLang="x-none" sz="2000" dirty="0"/>
              <a:t>90 - 95% </a:t>
            </a:r>
            <a:endParaRPr lang="x-none" altLang="x-none" sz="2000" dirty="0"/>
          </a:p>
          <a:p>
            <a:pPr eaLnBrk="1" hangingPunct="1">
              <a:defRPr/>
            </a:pPr>
            <a:r>
              <a:rPr lang="en-US" altLang="x-none" sz="2000" dirty="0" err="1"/>
              <a:t>Mukopolisaharidi</a:t>
            </a:r>
            <a:r>
              <a:rPr lang="en-US" altLang="x-none" sz="2000" dirty="0"/>
              <a:t> (</a:t>
            </a:r>
            <a:r>
              <a:rPr lang="en-US" altLang="x-none" sz="2000" dirty="0" err="1"/>
              <a:t>hondroitin</a:t>
            </a:r>
            <a:r>
              <a:rPr lang="en-US" altLang="x-none" sz="2000" dirty="0"/>
              <a:t> </a:t>
            </a:r>
            <a:r>
              <a:rPr lang="en-US" altLang="x-none" sz="2000" dirty="0" err="1"/>
              <a:t>sulfat</a:t>
            </a:r>
            <a:r>
              <a:rPr lang="en-US" altLang="x-none" sz="2000" dirty="0"/>
              <a:t>, keratin </a:t>
            </a:r>
            <a:r>
              <a:rPr lang="en-US" altLang="x-none" sz="2000" dirty="0" err="1"/>
              <a:t>sulfat</a:t>
            </a:r>
            <a:r>
              <a:rPr lang="en-US" altLang="x-none" sz="2000" dirty="0"/>
              <a:t> ...) </a:t>
            </a:r>
            <a:r>
              <a:rPr lang="x-none" altLang="x-none" sz="2000" dirty="0"/>
              <a:t>		</a:t>
            </a:r>
            <a:r>
              <a:rPr lang="en-US" altLang="x-none" sz="2000" dirty="0"/>
              <a:t>1 - 2%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x-none" altLang="x-none" sz="2000" dirty="0"/>
          </a:p>
          <a:p>
            <a:pPr eaLnBrk="1" hangingPunct="1">
              <a:defRPr/>
            </a:pPr>
            <a:r>
              <a:rPr lang="en-US" altLang="x-none" sz="2000" dirty="0" err="1"/>
              <a:t>Mineralne</a:t>
            </a:r>
            <a:r>
              <a:rPr lang="en-US" altLang="x-none" sz="2000" dirty="0"/>
              <a:t> soli 	</a:t>
            </a:r>
          </a:p>
          <a:p>
            <a:pPr marL="808038" lvl="1" eaLnBrk="1" hangingPunct="1">
              <a:defRPr/>
            </a:pPr>
            <a:r>
              <a:rPr lang="en-US" altLang="x-none" sz="1800" dirty="0"/>
              <a:t>u </a:t>
            </a:r>
            <a:r>
              <a:rPr lang="en-US" altLang="x-none" sz="1800" dirty="0" err="1"/>
              <a:t>obliku</a:t>
            </a:r>
            <a:r>
              <a:rPr lang="en-US" altLang="x-none" sz="1800" dirty="0"/>
              <a:t> </a:t>
            </a:r>
            <a:r>
              <a:rPr lang="en-US" altLang="x-none" sz="1800" dirty="0" err="1"/>
              <a:t>hidroksiapatita</a:t>
            </a:r>
            <a:r>
              <a:rPr lang="en-US" altLang="x-none" sz="1800" dirty="0"/>
              <a:t> (85%)</a:t>
            </a:r>
          </a:p>
          <a:p>
            <a:pPr marL="808038" lvl="1" eaLnBrk="1" hangingPunct="1">
              <a:defRPr/>
            </a:pPr>
            <a:r>
              <a:rPr lang="en-US" altLang="x-none" sz="1800" dirty="0"/>
              <a:t>CaCO3 (10%) ; </a:t>
            </a:r>
          </a:p>
          <a:p>
            <a:pPr marL="808038" lvl="1" eaLnBrk="1" hangingPunct="1">
              <a:defRPr/>
            </a:pPr>
            <a:r>
              <a:rPr lang="en-US" altLang="x-none" sz="1800" dirty="0" err="1"/>
              <a:t>kalcijum</a:t>
            </a:r>
            <a:r>
              <a:rPr lang="en-US" altLang="x-none" sz="1800" dirty="0"/>
              <a:t> </a:t>
            </a:r>
            <a:r>
              <a:rPr lang="en-US" altLang="x-none" sz="1800" dirty="0" err="1"/>
              <a:t>hlorida</a:t>
            </a:r>
            <a:r>
              <a:rPr lang="en-US" altLang="x-none" sz="1800" dirty="0"/>
              <a:t> </a:t>
            </a:r>
            <a:r>
              <a:rPr lang="en-US" altLang="x-none" sz="1800" dirty="0" err="1"/>
              <a:t>i</a:t>
            </a:r>
            <a:r>
              <a:rPr lang="en-US" altLang="x-none" sz="1800" dirty="0"/>
              <a:t> </a:t>
            </a:r>
          </a:p>
          <a:p>
            <a:pPr marL="808038" lvl="1" eaLnBrk="1" hangingPunct="1">
              <a:defRPr/>
            </a:pPr>
            <a:r>
              <a:rPr lang="en-US" altLang="x-none" sz="1800" dirty="0" err="1"/>
              <a:t>magnezijum</a:t>
            </a:r>
            <a:r>
              <a:rPr lang="en-US" altLang="x-none" sz="1800" dirty="0"/>
              <a:t> </a:t>
            </a:r>
            <a:r>
              <a:rPr lang="en-US" altLang="x-none" sz="1800" dirty="0" err="1"/>
              <a:t>sulfat</a:t>
            </a:r>
            <a:r>
              <a:rPr lang="en-US" altLang="x-none" sz="1800" dirty="0"/>
              <a:t> 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en-US" altLang="x-none" sz="2000" dirty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915400" y="5105400"/>
            <a:ext cx="1103313" cy="1420813"/>
            <a:chOff x="4603" y="2998"/>
            <a:chExt cx="1049" cy="1401"/>
          </a:xfrm>
        </p:grpSpPr>
        <p:sp>
          <p:nvSpPr>
            <p:cNvPr id="9224" name="AutoShape 4"/>
            <p:cNvSpPr>
              <a:spLocks noChangeArrowheads="1"/>
            </p:cNvSpPr>
            <p:nvPr/>
          </p:nvSpPr>
          <p:spPr bwMode="auto">
            <a:xfrm rot="18900000" flipH="1">
              <a:off x="4602" y="3006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9225" name="AutoShape 5"/>
            <p:cNvSpPr>
              <a:spLocks noChangeArrowheads="1"/>
            </p:cNvSpPr>
            <p:nvPr/>
          </p:nvSpPr>
          <p:spPr bwMode="auto">
            <a:xfrm rot="13500000" flipH="1">
              <a:off x="4872" y="4095"/>
              <a:ext cx="306" cy="304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9226" name="AutoShape 6"/>
            <p:cNvSpPr>
              <a:spLocks noChangeArrowheads="1"/>
            </p:cNvSpPr>
            <p:nvPr/>
          </p:nvSpPr>
          <p:spPr bwMode="auto">
            <a:xfrm>
              <a:off x="4704" y="3102"/>
              <a:ext cx="288" cy="288"/>
            </a:xfrm>
            <a:prstGeom prst="diamond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9227" name="AutoShape 7"/>
            <p:cNvSpPr>
              <a:spLocks noChangeArrowheads="1"/>
            </p:cNvSpPr>
            <p:nvPr/>
          </p:nvSpPr>
          <p:spPr bwMode="auto">
            <a:xfrm rot="5400000" flipH="1">
              <a:off x="4789" y="3334"/>
              <a:ext cx="450" cy="448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9228" name="AutoShape 8"/>
            <p:cNvSpPr>
              <a:spLocks noChangeArrowheads="1"/>
            </p:cNvSpPr>
            <p:nvPr/>
          </p:nvSpPr>
          <p:spPr bwMode="auto">
            <a:xfrm rot="8100000" flipH="1">
              <a:off x="4894" y="2999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9229" name="AutoShape 9"/>
            <p:cNvSpPr>
              <a:spLocks noChangeArrowheads="1"/>
            </p:cNvSpPr>
            <p:nvPr/>
          </p:nvSpPr>
          <p:spPr bwMode="auto">
            <a:xfrm rot="10800000">
              <a:off x="4787" y="3791"/>
              <a:ext cx="451" cy="44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9230" name="Freeform 10"/>
            <p:cNvSpPr>
              <a:spLocks/>
            </p:cNvSpPr>
            <p:nvPr/>
          </p:nvSpPr>
          <p:spPr bwMode="auto">
            <a:xfrm>
              <a:off x="5243" y="4039"/>
              <a:ext cx="409" cy="204"/>
            </a:xfrm>
            <a:custGeom>
              <a:avLst/>
              <a:gdLst>
                <a:gd name="T0" fmla="*/ 408 w 409"/>
                <a:gd name="T1" fmla="*/ 0 h 204"/>
                <a:gd name="T2" fmla="*/ 203 w 409"/>
                <a:gd name="T3" fmla="*/ 0 h 204"/>
                <a:gd name="T4" fmla="*/ 0 w 409"/>
                <a:gd name="T5" fmla="*/ 203 h 204"/>
                <a:gd name="T6" fmla="*/ 206 w 409"/>
                <a:gd name="T7" fmla="*/ 203 h 204"/>
                <a:gd name="T8" fmla="*/ 408 w 409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9"/>
                <a:gd name="T16" fmla="*/ 0 h 204"/>
                <a:gd name="T17" fmla="*/ 409 w 40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9" h="204">
                  <a:moveTo>
                    <a:pt x="408" y="0"/>
                  </a:moveTo>
                  <a:lnTo>
                    <a:pt x="203" y="0"/>
                  </a:lnTo>
                  <a:lnTo>
                    <a:pt x="0" y="203"/>
                  </a:lnTo>
                  <a:lnTo>
                    <a:pt x="206" y="203"/>
                  </a:lnTo>
                  <a:lnTo>
                    <a:pt x="408" y="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x-none"/>
            </a:p>
          </p:txBody>
        </p:sp>
      </p:grpSp>
      <p:pic>
        <p:nvPicPr>
          <p:cNvPr id="9223" name="Picture 13" descr="sadrzaj vod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448300" y="762000"/>
            <a:ext cx="4613275" cy="5715000"/>
          </a:xfrm>
        </p:spPr>
      </p:pic>
    </p:spTree>
  </p:cSld>
  <p:clrMapOvr>
    <a:masterClrMapping/>
  </p:clrMapOvr>
  <p:transition spd="slow" advTm="2996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14CD03BB-8C8E-408C-BB8A-73CC1D393768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51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0243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7A3E716E-0235-47EF-942B-BFAA78945DDD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0244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x-none" b="1"/>
              <a:t>Ćelije</a:t>
            </a:r>
            <a:r>
              <a:rPr lang="en-US" altLang="x-none"/>
              <a:t> 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14350" y="1981200"/>
            <a:ext cx="4548188" cy="3886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x-none"/>
              <a:t>Osteoblasti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x-none"/>
              <a:t>Osteociti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x-none"/>
              <a:t>Osteoklasti</a:t>
            </a:r>
            <a:r>
              <a:rPr lang="en-US" altLang="x-none" sz="2800"/>
              <a:t> </a:t>
            </a:r>
          </a:p>
          <a:p>
            <a:pPr eaLnBrk="1" hangingPunct="1"/>
            <a:endParaRPr lang="en-US" altLang="x-none" sz="280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915400" y="5105400"/>
            <a:ext cx="1103313" cy="1420813"/>
            <a:chOff x="4603" y="2998"/>
            <a:chExt cx="1049" cy="1401"/>
          </a:xfrm>
        </p:grpSpPr>
        <p:sp>
          <p:nvSpPr>
            <p:cNvPr id="10248" name="AutoShape 4"/>
            <p:cNvSpPr>
              <a:spLocks noChangeArrowheads="1"/>
            </p:cNvSpPr>
            <p:nvPr/>
          </p:nvSpPr>
          <p:spPr bwMode="auto">
            <a:xfrm rot="18900000" flipH="1">
              <a:off x="4602" y="3006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0249" name="AutoShape 5"/>
            <p:cNvSpPr>
              <a:spLocks noChangeArrowheads="1"/>
            </p:cNvSpPr>
            <p:nvPr/>
          </p:nvSpPr>
          <p:spPr bwMode="auto">
            <a:xfrm rot="13500000" flipH="1">
              <a:off x="4872" y="4095"/>
              <a:ext cx="306" cy="304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0250" name="AutoShape 6"/>
            <p:cNvSpPr>
              <a:spLocks noChangeArrowheads="1"/>
            </p:cNvSpPr>
            <p:nvPr/>
          </p:nvSpPr>
          <p:spPr bwMode="auto">
            <a:xfrm>
              <a:off x="4704" y="3102"/>
              <a:ext cx="288" cy="288"/>
            </a:xfrm>
            <a:prstGeom prst="diamond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0251" name="AutoShape 7"/>
            <p:cNvSpPr>
              <a:spLocks noChangeArrowheads="1"/>
            </p:cNvSpPr>
            <p:nvPr/>
          </p:nvSpPr>
          <p:spPr bwMode="auto">
            <a:xfrm rot="5400000" flipH="1">
              <a:off x="4789" y="3334"/>
              <a:ext cx="450" cy="448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0252" name="AutoShape 8"/>
            <p:cNvSpPr>
              <a:spLocks noChangeArrowheads="1"/>
            </p:cNvSpPr>
            <p:nvPr/>
          </p:nvSpPr>
          <p:spPr bwMode="auto">
            <a:xfrm rot="8100000" flipH="1">
              <a:off x="4894" y="2999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0253" name="AutoShape 9"/>
            <p:cNvSpPr>
              <a:spLocks noChangeArrowheads="1"/>
            </p:cNvSpPr>
            <p:nvPr/>
          </p:nvSpPr>
          <p:spPr bwMode="auto">
            <a:xfrm rot="10800000">
              <a:off x="4787" y="3791"/>
              <a:ext cx="451" cy="44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0254" name="Freeform 10"/>
            <p:cNvSpPr>
              <a:spLocks/>
            </p:cNvSpPr>
            <p:nvPr/>
          </p:nvSpPr>
          <p:spPr bwMode="auto">
            <a:xfrm>
              <a:off x="5243" y="4039"/>
              <a:ext cx="409" cy="204"/>
            </a:xfrm>
            <a:custGeom>
              <a:avLst/>
              <a:gdLst>
                <a:gd name="T0" fmla="*/ 408 w 409"/>
                <a:gd name="T1" fmla="*/ 0 h 204"/>
                <a:gd name="T2" fmla="*/ 203 w 409"/>
                <a:gd name="T3" fmla="*/ 0 h 204"/>
                <a:gd name="T4" fmla="*/ 0 w 409"/>
                <a:gd name="T5" fmla="*/ 203 h 204"/>
                <a:gd name="T6" fmla="*/ 206 w 409"/>
                <a:gd name="T7" fmla="*/ 203 h 204"/>
                <a:gd name="T8" fmla="*/ 408 w 409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9"/>
                <a:gd name="T16" fmla="*/ 0 h 204"/>
                <a:gd name="T17" fmla="*/ 409 w 40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9" h="204">
                  <a:moveTo>
                    <a:pt x="408" y="0"/>
                  </a:moveTo>
                  <a:lnTo>
                    <a:pt x="203" y="0"/>
                  </a:lnTo>
                  <a:lnTo>
                    <a:pt x="0" y="203"/>
                  </a:lnTo>
                  <a:lnTo>
                    <a:pt x="206" y="203"/>
                  </a:lnTo>
                  <a:lnTo>
                    <a:pt x="408" y="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x-none"/>
            </a:p>
          </p:txBody>
        </p:sp>
      </p:grpSp>
      <p:pic>
        <p:nvPicPr>
          <p:cNvPr id="10247" name="Picture 13" descr="mezenhim ce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09900" y="2209800"/>
            <a:ext cx="5943600" cy="4032250"/>
          </a:xfrm>
        </p:spPr>
      </p:pic>
    </p:spTree>
  </p:cSld>
  <p:clrMapOvr>
    <a:masterClrMapping/>
  </p:clrMapOvr>
  <p:transition spd="slow" advTm="623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41CCFEB2-B9BA-4765-90A4-81A27509999B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52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1267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2AA5FF8-0B1D-430A-84F0-D94EC3474BDE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71525" y="2057400"/>
            <a:ext cx="9096375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x-none" sz="2800"/>
              <a:t>Osteoblasti: anabolička aktivnost;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x-none" sz="2800"/>
              <a:t>		</a:t>
            </a:r>
            <a:r>
              <a:rPr lang="en-US" altLang="x-none" sz="2000"/>
              <a:t>luče osnovne materije organskog matriksa</a:t>
            </a:r>
            <a:r>
              <a:rPr lang="x-none" altLang="x-none" sz="2000"/>
              <a:t>:</a:t>
            </a:r>
            <a:endParaRPr lang="en-US" altLang="x-none" sz="200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x-none" sz="2000"/>
              <a:t>		kolagene fibrile</a:t>
            </a:r>
            <a:r>
              <a:rPr lang="sr-Latn-CS" altLang="x-none" sz="2000"/>
              <a:t>,</a:t>
            </a:r>
            <a:r>
              <a:rPr lang="en-US" altLang="x-none" sz="2000"/>
              <a:t>	mukopolisaharide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x-none" sz="2000"/>
              <a:t>		alkalnu fosfatazu, osteokalcin, osteonektin i dr.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x-none" sz="2000"/>
              <a:t>		učestvuju u održavanju homeostaze jona</a:t>
            </a:r>
          </a:p>
          <a:p>
            <a:pPr eaLnBrk="1" hangingPunct="1">
              <a:lnSpc>
                <a:spcPct val="80000"/>
              </a:lnSpc>
            </a:pPr>
            <a:r>
              <a:rPr lang="en-US" altLang="x-none" sz="2400"/>
              <a:t>Osteociti	</a:t>
            </a:r>
          </a:p>
          <a:p>
            <a:pPr marL="808038" lvl="1" eaLnBrk="1" hangingPunct="1">
              <a:lnSpc>
                <a:spcPct val="80000"/>
              </a:lnSpc>
            </a:pPr>
            <a:r>
              <a:rPr lang="en-US" altLang="x-none" sz="2000"/>
              <a:t>održanje homeostaze kalcijuma i fosfora</a:t>
            </a:r>
          </a:p>
          <a:p>
            <a:pPr eaLnBrk="1" hangingPunct="1">
              <a:lnSpc>
                <a:spcPct val="80000"/>
              </a:lnSpc>
            </a:pPr>
            <a:endParaRPr lang="en-US" altLang="x-none" sz="2400"/>
          </a:p>
          <a:p>
            <a:pPr eaLnBrk="1" hangingPunct="1">
              <a:lnSpc>
                <a:spcPct val="80000"/>
              </a:lnSpc>
            </a:pPr>
            <a:r>
              <a:rPr lang="en-US" altLang="x-none" sz="2400"/>
              <a:t>Osteoklasti</a:t>
            </a:r>
          </a:p>
          <a:p>
            <a:pPr marL="808038" lvl="1" eaLnBrk="1" hangingPunct="1">
              <a:lnSpc>
                <a:spcPct val="80000"/>
              </a:lnSpc>
            </a:pPr>
            <a:r>
              <a:rPr lang="en-US" altLang="x-none" sz="2000"/>
              <a:t>	aktivna resorpcija koštanog tkiva (Howship-ove lakune)	</a:t>
            </a:r>
          </a:p>
          <a:p>
            <a:pPr marL="808038" lvl="1" eaLnBrk="1" hangingPunct="1">
              <a:lnSpc>
                <a:spcPct val="80000"/>
              </a:lnSpc>
            </a:pPr>
            <a:r>
              <a:rPr lang="en-US" altLang="x-none" sz="2000"/>
              <a:t>poreklo: ? monociti</a:t>
            </a:r>
          </a:p>
          <a:p>
            <a:pPr marL="808038" lvl="1" eaLnBrk="1" hangingPunct="1">
              <a:lnSpc>
                <a:spcPct val="80000"/>
              </a:lnSpc>
            </a:pPr>
            <a:endParaRPr lang="en-US" altLang="x-none" sz="200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915400" y="5105400"/>
            <a:ext cx="1103313" cy="1420813"/>
            <a:chOff x="4603" y="2998"/>
            <a:chExt cx="1049" cy="1401"/>
          </a:xfrm>
        </p:grpSpPr>
        <p:sp>
          <p:nvSpPr>
            <p:cNvPr id="11271" name="AutoShape 4"/>
            <p:cNvSpPr>
              <a:spLocks noChangeArrowheads="1"/>
            </p:cNvSpPr>
            <p:nvPr/>
          </p:nvSpPr>
          <p:spPr bwMode="auto">
            <a:xfrm rot="18900000" flipH="1">
              <a:off x="4602" y="3006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1272" name="AutoShape 5"/>
            <p:cNvSpPr>
              <a:spLocks noChangeArrowheads="1"/>
            </p:cNvSpPr>
            <p:nvPr/>
          </p:nvSpPr>
          <p:spPr bwMode="auto">
            <a:xfrm rot="13500000" flipH="1">
              <a:off x="4872" y="4095"/>
              <a:ext cx="306" cy="304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1273" name="AutoShape 6"/>
            <p:cNvSpPr>
              <a:spLocks noChangeArrowheads="1"/>
            </p:cNvSpPr>
            <p:nvPr/>
          </p:nvSpPr>
          <p:spPr bwMode="auto">
            <a:xfrm>
              <a:off x="4704" y="3102"/>
              <a:ext cx="288" cy="288"/>
            </a:xfrm>
            <a:prstGeom prst="diamond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1274" name="AutoShape 7"/>
            <p:cNvSpPr>
              <a:spLocks noChangeArrowheads="1"/>
            </p:cNvSpPr>
            <p:nvPr/>
          </p:nvSpPr>
          <p:spPr bwMode="auto">
            <a:xfrm rot="5400000" flipH="1">
              <a:off x="4789" y="3334"/>
              <a:ext cx="450" cy="448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1275" name="AutoShape 8"/>
            <p:cNvSpPr>
              <a:spLocks noChangeArrowheads="1"/>
            </p:cNvSpPr>
            <p:nvPr/>
          </p:nvSpPr>
          <p:spPr bwMode="auto">
            <a:xfrm rot="8100000" flipH="1">
              <a:off x="4894" y="2999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1276" name="AutoShape 9"/>
            <p:cNvSpPr>
              <a:spLocks noChangeArrowheads="1"/>
            </p:cNvSpPr>
            <p:nvPr/>
          </p:nvSpPr>
          <p:spPr bwMode="auto">
            <a:xfrm rot="10800000">
              <a:off x="4787" y="3791"/>
              <a:ext cx="451" cy="44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1277" name="Freeform 10"/>
            <p:cNvSpPr>
              <a:spLocks/>
            </p:cNvSpPr>
            <p:nvPr/>
          </p:nvSpPr>
          <p:spPr bwMode="auto">
            <a:xfrm>
              <a:off x="5243" y="4039"/>
              <a:ext cx="409" cy="204"/>
            </a:xfrm>
            <a:custGeom>
              <a:avLst/>
              <a:gdLst>
                <a:gd name="T0" fmla="*/ 408 w 409"/>
                <a:gd name="T1" fmla="*/ 0 h 204"/>
                <a:gd name="T2" fmla="*/ 203 w 409"/>
                <a:gd name="T3" fmla="*/ 0 h 204"/>
                <a:gd name="T4" fmla="*/ 0 w 409"/>
                <a:gd name="T5" fmla="*/ 203 h 204"/>
                <a:gd name="T6" fmla="*/ 206 w 409"/>
                <a:gd name="T7" fmla="*/ 203 h 204"/>
                <a:gd name="T8" fmla="*/ 408 w 409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9"/>
                <a:gd name="T16" fmla="*/ 0 h 204"/>
                <a:gd name="T17" fmla="*/ 409 w 40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9" h="204">
                  <a:moveTo>
                    <a:pt x="408" y="0"/>
                  </a:moveTo>
                  <a:lnTo>
                    <a:pt x="203" y="0"/>
                  </a:lnTo>
                  <a:lnTo>
                    <a:pt x="0" y="203"/>
                  </a:lnTo>
                  <a:lnTo>
                    <a:pt x="206" y="203"/>
                  </a:lnTo>
                  <a:lnTo>
                    <a:pt x="408" y="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x-none"/>
            </a:p>
          </p:txBody>
        </p:sp>
      </p:grpSp>
      <p:sp>
        <p:nvSpPr>
          <p:cNvPr id="11270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x-none" b="1"/>
              <a:t>Ćelije</a:t>
            </a:r>
            <a:r>
              <a:rPr lang="en-US" altLang="x-none"/>
              <a:t> </a:t>
            </a:r>
          </a:p>
        </p:txBody>
      </p:sp>
    </p:spTree>
  </p:cSld>
  <p:clrMapOvr>
    <a:masterClrMapping/>
  </p:clrMapOvr>
  <p:transition spd="slow" advTm="3827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05DB0ED-017B-4792-A28D-2015EF1BB894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53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2291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D1DBDD09-86B4-4DD0-958D-BA5C47FD9F28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Histološka građa kosti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x-none"/>
              <a:t>A) fibrozna, nelam</a:t>
            </a:r>
            <a:r>
              <a:rPr lang="x-none" altLang="x-none"/>
              <a:t>el</a:t>
            </a:r>
            <a:r>
              <a:rPr lang="en-US" altLang="x-none"/>
              <a:t>arna, grubovlaknasta kost  		</a:t>
            </a:r>
            <a:r>
              <a:rPr lang="en-US" altLang="x-none" sz="2800"/>
              <a:t>(intrauterino;  rano detinjstvo</a:t>
            </a:r>
            <a:r>
              <a:rPr lang="x-none" altLang="x-none" sz="2800"/>
              <a:t>; kalus</a:t>
            </a:r>
            <a:r>
              <a:rPr lang="en-US" altLang="x-none" sz="2800"/>
              <a:t>)</a:t>
            </a:r>
          </a:p>
          <a:p>
            <a:pPr eaLnBrk="1" hangingPunct="1"/>
            <a:endParaRPr lang="sr-Latn-CS" altLang="x-none"/>
          </a:p>
          <a:p>
            <a:pPr eaLnBrk="1" hangingPunct="1"/>
            <a:r>
              <a:rPr lang="en-US" altLang="x-none"/>
              <a:t>B</a:t>
            </a:r>
            <a:r>
              <a:rPr lang="sr-Latn-CS" altLang="x-none"/>
              <a:t>) lamelarna, zrela kost</a:t>
            </a:r>
            <a:endParaRPr lang="en-US" altLang="x-none"/>
          </a:p>
          <a:p>
            <a:pPr lvl="1" eaLnBrk="1" hangingPunct="1"/>
            <a:r>
              <a:rPr lang="sr-Latn-CS" altLang="x-none"/>
              <a:t>kortikalna kost 	osteon (Haversov cilindar): </a:t>
            </a:r>
          </a:p>
          <a:p>
            <a:pPr lvl="2" eaLnBrk="1" hangingPunct="1"/>
            <a:r>
              <a:rPr lang="sr-Latn-CS" altLang="x-none"/>
              <a:t>5 do 20 koncentrično postavljenih lamela sa centralno postavljenim vaskularnim Havers-ovim kanalom. </a:t>
            </a:r>
          </a:p>
          <a:p>
            <a:pPr lvl="2" eaLnBrk="1" hangingPunct="1"/>
            <a:r>
              <a:rPr lang="sr-Latn-CS" altLang="x-none"/>
              <a:t>Nutritivni transverzalni Volkman-ovi kanali</a:t>
            </a:r>
            <a:endParaRPr lang="en-US" altLang="x-none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435"/>
    </mc:Choice>
    <mc:Fallback>
      <p:transition spd="slow" advTm="45435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D7E70465-9A14-4F11-837A-9DC7237AF15C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54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3315" name="Date Placeholder 4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x-none" altLang="x-none" sz="1200"/>
          </a:p>
        </p:txBody>
      </p:sp>
      <p:pic>
        <p:nvPicPr>
          <p:cNvPr id="13316" name="Picture 5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981" t="18526" r="49178" b="26822"/>
          <a:stretch>
            <a:fillRect/>
          </a:stretch>
        </p:blipFill>
        <p:spPr>
          <a:xfrm>
            <a:off x="1638300" y="690563"/>
            <a:ext cx="6324600" cy="55768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p:transition spd="slow" advTm="7042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B8DB7E17-0F8E-40A8-A15C-FE5DD9F18C57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55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5363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1D356B16-6B99-43C8-B7DF-EC55ED1A8170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5364" name="Rectangle 1026"/>
          <p:cNvSpPr>
            <a:spLocks noChangeArrowheads="1"/>
          </p:cNvSpPr>
          <p:nvPr/>
        </p:nvSpPr>
        <p:spPr bwMode="auto">
          <a:xfrm>
            <a:off x="450850" y="381000"/>
            <a:ext cx="90646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x-none" sz="4000" b="1" i="1">
                <a:latin typeface="Times New Roman" pitchFamily="18" charset="0"/>
              </a:rPr>
              <a:t>Građa kosti</a:t>
            </a:r>
          </a:p>
        </p:txBody>
      </p:sp>
      <p:sp>
        <p:nvSpPr>
          <p:cNvPr id="15365" name="Rectangle 1029"/>
          <p:cNvSpPr>
            <a:spLocks noChangeArrowheads="1"/>
          </p:cNvSpPr>
          <p:nvPr/>
        </p:nvSpPr>
        <p:spPr bwMode="auto">
          <a:xfrm>
            <a:off x="4371975" y="2957513"/>
            <a:ext cx="11572875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x-none" altLang="x-none" sz="1800"/>
          </a:p>
        </p:txBody>
      </p:sp>
      <p:grpSp>
        <p:nvGrpSpPr>
          <p:cNvPr id="15366" name="Group 1031"/>
          <p:cNvGrpSpPr>
            <a:grpSpLocks/>
          </p:cNvGrpSpPr>
          <p:nvPr/>
        </p:nvGrpSpPr>
        <p:grpSpPr bwMode="auto">
          <a:xfrm>
            <a:off x="914400" y="228600"/>
            <a:ext cx="685800" cy="1447800"/>
            <a:chOff x="635" y="325"/>
            <a:chExt cx="527" cy="1352"/>
          </a:xfrm>
        </p:grpSpPr>
        <p:sp>
          <p:nvSpPr>
            <p:cNvPr id="15369" name="Rectangle 1032"/>
            <p:cNvSpPr>
              <a:spLocks noChangeArrowheads="1"/>
            </p:cNvSpPr>
            <p:nvPr/>
          </p:nvSpPr>
          <p:spPr bwMode="auto">
            <a:xfrm>
              <a:off x="902" y="1265"/>
              <a:ext cx="203" cy="20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5370" name="AutoShape 1033"/>
            <p:cNvSpPr>
              <a:spLocks noChangeArrowheads="1"/>
            </p:cNvSpPr>
            <p:nvPr/>
          </p:nvSpPr>
          <p:spPr bwMode="auto">
            <a:xfrm rot="10800000">
              <a:off x="752" y="325"/>
              <a:ext cx="405" cy="405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5371" name="AutoShape 1034"/>
            <p:cNvSpPr>
              <a:spLocks noChangeArrowheads="1"/>
            </p:cNvSpPr>
            <p:nvPr/>
          </p:nvSpPr>
          <p:spPr bwMode="auto">
            <a:xfrm rot="10800000">
              <a:off x="881" y="1052"/>
              <a:ext cx="281" cy="281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5372" name="AutoShape 1035"/>
            <p:cNvSpPr>
              <a:spLocks noChangeArrowheads="1"/>
            </p:cNvSpPr>
            <p:nvPr/>
          </p:nvSpPr>
          <p:spPr bwMode="auto">
            <a:xfrm rot="-5400000">
              <a:off x="636" y="635"/>
              <a:ext cx="404" cy="406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5373" name="AutoShape 1036"/>
            <p:cNvSpPr>
              <a:spLocks noChangeArrowheads="1"/>
            </p:cNvSpPr>
            <p:nvPr/>
          </p:nvSpPr>
          <p:spPr bwMode="auto">
            <a:xfrm>
              <a:off x="844" y="416"/>
              <a:ext cx="200" cy="19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5374" name="AutoShape 1037"/>
            <p:cNvSpPr>
              <a:spLocks noChangeArrowheads="1"/>
            </p:cNvSpPr>
            <p:nvPr/>
          </p:nvSpPr>
          <p:spPr bwMode="auto">
            <a:xfrm flipH="1">
              <a:off x="871" y="1481"/>
              <a:ext cx="198" cy="196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5375" name="Freeform 1038"/>
            <p:cNvSpPr>
              <a:spLocks/>
            </p:cNvSpPr>
            <p:nvPr/>
          </p:nvSpPr>
          <p:spPr bwMode="auto">
            <a:xfrm>
              <a:off x="680" y="1046"/>
              <a:ext cx="403" cy="212"/>
            </a:xfrm>
            <a:custGeom>
              <a:avLst/>
              <a:gdLst>
                <a:gd name="T0" fmla="*/ 0 w 403"/>
                <a:gd name="T1" fmla="*/ 0 h 212"/>
                <a:gd name="T2" fmla="*/ 211 w 403"/>
                <a:gd name="T3" fmla="*/ 211 h 212"/>
                <a:gd name="T4" fmla="*/ 402 w 403"/>
                <a:gd name="T5" fmla="*/ 211 h 212"/>
                <a:gd name="T6" fmla="*/ 399 w 403"/>
                <a:gd name="T7" fmla="*/ 208 h 212"/>
                <a:gd name="T8" fmla="*/ 192 w 403"/>
                <a:gd name="T9" fmla="*/ 1 h 212"/>
                <a:gd name="T10" fmla="*/ 186 w 403"/>
                <a:gd name="T11" fmla="*/ 1 h 212"/>
                <a:gd name="T12" fmla="*/ 1 w 403"/>
                <a:gd name="T13" fmla="*/ 1 h 212"/>
                <a:gd name="T14" fmla="*/ 0 w 403"/>
                <a:gd name="T15" fmla="*/ 0 h 2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3"/>
                <a:gd name="T25" fmla="*/ 0 h 212"/>
                <a:gd name="T26" fmla="*/ 403 w 403"/>
                <a:gd name="T27" fmla="*/ 212 h 21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3" h="212">
                  <a:moveTo>
                    <a:pt x="0" y="0"/>
                  </a:moveTo>
                  <a:lnTo>
                    <a:pt x="211" y="211"/>
                  </a:lnTo>
                  <a:lnTo>
                    <a:pt x="402" y="211"/>
                  </a:lnTo>
                  <a:lnTo>
                    <a:pt x="399" y="208"/>
                  </a:lnTo>
                  <a:lnTo>
                    <a:pt x="192" y="1"/>
                  </a:lnTo>
                  <a:lnTo>
                    <a:pt x="186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x-none"/>
            </a:p>
          </p:txBody>
        </p:sp>
      </p:grpSp>
      <p:sp>
        <p:nvSpPr>
          <p:cNvPr id="15367" name="Rectangle 1047"/>
          <p:cNvSpPr>
            <a:spLocks noGrp="1" noChangeArrowheads="1"/>
          </p:cNvSpPr>
          <p:nvPr>
            <p:ph type="body" sz="half" idx="1"/>
          </p:nvPr>
        </p:nvSpPr>
        <p:spPr>
          <a:xfrm>
            <a:off x="514350" y="1981200"/>
            <a:ext cx="4548188" cy="3886200"/>
          </a:xfrm>
        </p:spPr>
        <p:txBody>
          <a:bodyPr/>
          <a:lstStyle/>
          <a:p>
            <a:pPr eaLnBrk="1" hangingPunct="1"/>
            <a:endParaRPr lang="en-US" altLang="x-none" sz="2800"/>
          </a:p>
          <a:p>
            <a:pPr eaLnBrk="1" hangingPunct="1"/>
            <a:r>
              <a:rPr lang="en-US" altLang="x-none" sz="2800"/>
              <a:t>kompakta, kortikalna</a:t>
            </a:r>
          </a:p>
          <a:p>
            <a:pPr eaLnBrk="1" hangingPunct="1"/>
            <a:endParaRPr lang="en-US" altLang="x-none" sz="2800"/>
          </a:p>
          <a:p>
            <a:pPr eaLnBrk="1" hangingPunct="1"/>
            <a:endParaRPr lang="en-US" altLang="x-none" sz="2800"/>
          </a:p>
          <a:p>
            <a:pPr eaLnBrk="1" hangingPunct="1"/>
            <a:r>
              <a:rPr lang="en-US" altLang="x-none" sz="2800"/>
              <a:t>spongiozna, trabekularna </a:t>
            </a:r>
          </a:p>
          <a:p>
            <a:pPr eaLnBrk="1" hangingPunct="1"/>
            <a:endParaRPr lang="en-US" altLang="x-none" sz="2800"/>
          </a:p>
          <a:p>
            <a:pPr algn="ctr" eaLnBrk="1" hangingPunct="1">
              <a:buFont typeface="Wingdings" pitchFamily="2" charset="2"/>
              <a:buNone/>
            </a:pPr>
            <a:r>
              <a:rPr lang="en-US" altLang="x-none" sz="2000"/>
              <a:t>U histološkom smislu obe vrsta se sastoje od lamelarne kosti</a:t>
            </a:r>
          </a:p>
        </p:txBody>
      </p:sp>
      <p:pic>
        <p:nvPicPr>
          <p:cNvPr id="15368" name="Picture 1046" descr="kuk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448300" y="1752600"/>
            <a:ext cx="3981450" cy="48006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9316"/>
    </mc:Choice>
    <mc:Fallback>
      <p:transition spd="slow" advTm="39316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8FD1D791-4016-4C3E-B9EA-3932C309F7FA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56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7411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4EE88E0E-0BF0-40CE-A2C6-A5217C9D132A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2900" y="1447800"/>
            <a:ext cx="9525000" cy="4800600"/>
          </a:xfrm>
        </p:spPr>
        <p:txBody>
          <a:bodyPr/>
          <a:lstStyle/>
          <a:p>
            <a:pPr eaLnBrk="1" hangingPunct="1"/>
            <a:r>
              <a:rPr lang="en-US" altLang="x-none" sz="2800"/>
              <a:t>cevaste ili tubularne</a:t>
            </a:r>
            <a:r>
              <a:rPr lang="x-none" altLang="x-none" sz="2800"/>
              <a:t>:</a:t>
            </a:r>
            <a:r>
              <a:rPr lang="en-US" altLang="x-none" sz="2800"/>
              <a:t> 	dijafiza, epifiza i metafiza</a:t>
            </a:r>
          </a:p>
          <a:p>
            <a:pPr eaLnBrk="1" hangingPunct="1"/>
            <a:endParaRPr lang="en-US" altLang="x-none" sz="2800"/>
          </a:p>
          <a:p>
            <a:pPr eaLnBrk="1" hangingPunct="1"/>
            <a:r>
              <a:rPr lang="en-US" altLang="x-none" sz="2800"/>
              <a:t>kratke kosti (epifizoidne)</a:t>
            </a:r>
            <a:r>
              <a:rPr lang="x-none" altLang="x-none" sz="2800"/>
              <a:t>:</a:t>
            </a:r>
            <a:r>
              <a:rPr lang="en-US" altLang="x-none" sz="2800"/>
              <a:t> </a:t>
            </a:r>
            <a:r>
              <a:rPr lang="x-none" altLang="x-none" sz="2800"/>
              <a:t> 	</a:t>
            </a:r>
            <a:r>
              <a:rPr lang="en-US" altLang="x-none" sz="2800"/>
              <a:t>ručje, koren stopala, 							</a:t>
            </a:r>
            <a:r>
              <a:rPr lang="x-none" altLang="x-none" sz="2800"/>
              <a:t>		</a:t>
            </a:r>
            <a:r>
              <a:rPr lang="en-US" altLang="x-none" sz="2800"/>
              <a:t>prekobrojne kosti</a:t>
            </a:r>
          </a:p>
          <a:p>
            <a:pPr eaLnBrk="1" hangingPunct="1"/>
            <a:endParaRPr lang="en-US" altLang="x-none" sz="2800"/>
          </a:p>
          <a:p>
            <a:pPr eaLnBrk="1" hangingPunct="1"/>
            <a:r>
              <a:rPr lang="en-US" altLang="x-none" sz="2800"/>
              <a:t>pljosnate kosti: rebra, sternum, skapula, karlica, većina </a:t>
            </a:r>
            <a:r>
              <a:rPr lang="x-none" altLang="x-none" sz="2800"/>
              <a:t>								</a:t>
            </a:r>
            <a:r>
              <a:rPr lang="en-US" altLang="x-none" sz="2800"/>
              <a:t>kostiju lobanje</a:t>
            </a:r>
          </a:p>
          <a:p>
            <a:pPr eaLnBrk="1" hangingPunct="1"/>
            <a:endParaRPr lang="en-US" altLang="x-none" sz="2800"/>
          </a:p>
          <a:p>
            <a:pPr eaLnBrk="1" hangingPunct="1"/>
            <a:r>
              <a:rPr lang="en-US" altLang="x-none" sz="2800"/>
              <a:t>druge kosti</a:t>
            </a:r>
            <a:r>
              <a:rPr lang="x-none" altLang="x-none" sz="2800"/>
              <a:t>:</a:t>
            </a:r>
            <a:r>
              <a:rPr lang="en-US" altLang="x-none" sz="2800"/>
              <a:t>			kičmeni pršljenovi i dr.</a:t>
            </a:r>
          </a:p>
        </p:txBody>
      </p:sp>
      <p:sp>
        <p:nvSpPr>
          <p:cNvPr id="17413" name="Rectangle 11"/>
          <p:cNvSpPr>
            <a:spLocks noGrp="1" noChangeArrowheads="1"/>
          </p:cNvSpPr>
          <p:nvPr>
            <p:ph type="title"/>
          </p:nvPr>
        </p:nvSpPr>
        <p:spPr>
          <a:xfrm>
            <a:off x="800100" y="581025"/>
            <a:ext cx="8743950" cy="825500"/>
          </a:xfrm>
        </p:spPr>
        <p:txBody>
          <a:bodyPr/>
          <a:lstStyle/>
          <a:p>
            <a:pPr algn="ctr" eaLnBrk="1" hangingPunct="1"/>
            <a:r>
              <a:rPr lang="en-US" altLang="x-none" sz="4000" b="1"/>
              <a:t>Na osnovu izgleda :</a:t>
            </a:r>
            <a:r>
              <a:rPr lang="en-US" altLang="x-none" sz="4000"/>
              <a:t> </a:t>
            </a:r>
          </a:p>
        </p:txBody>
      </p:sp>
    </p:spTree>
  </p:cSld>
  <p:clrMapOvr>
    <a:masterClrMapping/>
  </p:clrMapOvr>
  <p:transition spd="slow" advTm="51080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4C0C373B-1B9F-407F-ACE0-2264AACD13EA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57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8435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8DF382C6-542B-4B7C-9946-CC49A02A6C18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8436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 sz="3200" b="1"/>
              <a:t>Razvoj koštanog tkiva (osifikacija)	</a:t>
            </a:r>
            <a:endParaRPr lang="en-US" altLang="x-none" sz="3200" b="1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3222625"/>
            <a:ext cx="4267200" cy="22875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Latn-CS" altLang="x-none" sz="2800" b="1"/>
              <a:t>endesmalno okoštavanje</a:t>
            </a:r>
            <a:endParaRPr lang="en-US" altLang="x-none" sz="2800" b="1"/>
          </a:p>
          <a:p>
            <a:pPr eaLnBrk="1" hangingPunct="1">
              <a:lnSpc>
                <a:spcPct val="90000"/>
              </a:lnSpc>
            </a:pPr>
            <a:endParaRPr lang="en-US" altLang="x-none" sz="2800" b="1"/>
          </a:p>
          <a:p>
            <a:pPr eaLnBrk="1" hangingPunct="1">
              <a:lnSpc>
                <a:spcPct val="90000"/>
              </a:lnSpc>
            </a:pPr>
            <a:r>
              <a:rPr lang="sr-Latn-CS" altLang="x-none" sz="2800" b="1"/>
              <a:t>enhondralno okoštavanje</a:t>
            </a:r>
            <a:endParaRPr lang="en-US" altLang="x-none" sz="2800" b="1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915400" y="5105400"/>
            <a:ext cx="1103313" cy="1420813"/>
            <a:chOff x="4603" y="2998"/>
            <a:chExt cx="1049" cy="1401"/>
          </a:xfrm>
        </p:grpSpPr>
        <p:sp>
          <p:nvSpPr>
            <p:cNvPr id="18440" name="AutoShape 4"/>
            <p:cNvSpPr>
              <a:spLocks noChangeArrowheads="1"/>
            </p:cNvSpPr>
            <p:nvPr/>
          </p:nvSpPr>
          <p:spPr bwMode="auto">
            <a:xfrm rot="18900000" flipH="1">
              <a:off x="4602" y="3006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8441" name="AutoShape 5"/>
            <p:cNvSpPr>
              <a:spLocks noChangeArrowheads="1"/>
            </p:cNvSpPr>
            <p:nvPr/>
          </p:nvSpPr>
          <p:spPr bwMode="auto">
            <a:xfrm rot="13500000" flipH="1">
              <a:off x="4872" y="4095"/>
              <a:ext cx="306" cy="304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8442" name="AutoShape 6"/>
            <p:cNvSpPr>
              <a:spLocks noChangeArrowheads="1"/>
            </p:cNvSpPr>
            <p:nvPr/>
          </p:nvSpPr>
          <p:spPr bwMode="auto">
            <a:xfrm>
              <a:off x="4704" y="3102"/>
              <a:ext cx="288" cy="288"/>
            </a:xfrm>
            <a:prstGeom prst="diamond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8443" name="AutoShape 7"/>
            <p:cNvSpPr>
              <a:spLocks noChangeArrowheads="1"/>
            </p:cNvSpPr>
            <p:nvPr/>
          </p:nvSpPr>
          <p:spPr bwMode="auto">
            <a:xfrm rot="5400000" flipH="1">
              <a:off x="4789" y="3334"/>
              <a:ext cx="450" cy="448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8444" name="AutoShape 8"/>
            <p:cNvSpPr>
              <a:spLocks noChangeArrowheads="1"/>
            </p:cNvSpPr>
            <p:nvPr/>
          </p:nvSpPr>
          <p:spPr bwMode="auto">
            <a:xfrm rot="8100000" flipH="1">
              <a:off x="4894" y="2999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8445" name="AutoShape 9"/>
            <p:cNvSpPr>
              <a:spLocks noChangeArrowheads="1"/>
            </p:cNvSpPr>
            <p:nvPr/>
          </p:nvSpPr>
          <p:spPr bwMode="auto">
            <a:xfrm rot="10800000">
              <a:off x="4787" y="3791"/>
              <a:ext cx="451" cy="44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18446" name="Freeform 10"/>
            <p:cNvSpPr>
              <a:spLocks/>
            </p:cNvSpPr>
            <p:nvPr/>
          </p:nvSpPr>
          <p:spPr bwMode="auto">
            <a:xfrm>
              <a:off x="5243" y="4039"/>
              <a:ext cx="409" cy="204"/>
            </a:xfrm>
            <a:custGeom>
              <a:avLst/>
              <a:gdLst>
                <a:gd name="T0" fmla="*/ 408 w 409"/>
                <a:gd name="T1" fmla="*/ 0 h 204"/>
                <a:gd name="T2" fmla="*/ 203 w 409"/>
                <a:gd name="T3" fmla="*/ 0 h 204"/>
                <a:gd name="T4" fmla="*/ 0 w 409"/>
                <a:gd name="T5" fmla="*/ 203 h 204"/>
                <a:gd name="T6" fmla="*/ 206 w 409"/>
                <a:gd name="T7" fmla="*/ 203 h 204"/>
                <a:gd name="T8" fmla="*/ 408 w 409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9"/>
                <a:gd name="T16" fmla="*/ 0 h 204"/>
                <a:gd name="T17" fmla="*/ 409 w 40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9" h="204">
                  <a:moveTo>
                    <a:pt x="408" y="0"/>
                  </a:moveTo>
                  <a:lnTo>
                    <a:pt x="203" y="0"/>
                  </a:lnTo>
                  <a:lnTo>
                    <a:pt x="0" y="203"/>
                  </a:lnTo>
                  <a:lnTo>
                    <a:pt x="206" y="203"/>
                  </a:lnTo>
                  <a:lnTo>
                    <a:pt x="408" y="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x-none"/>
            </a:p>
          </p:txBody>
        </p:sp>
      </p:grpSp>
      <p:pic>
        <p:nvPicPr>
          <p:cNvPr id="18439" name="Picture 13" descr="osifikacij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43500" y="1676400"/>
            <a:ext cx="3494088" cy="5181600"/>
          </a:xfrm>
        </p:spPr>
      </p:pic>
    </p:spTree>
  </p:cSld>
  <p:clrMapOvr>
    <a:masterClrMapping/>
  </p:clrMapOvr>
  <p:transition spd="slow" advTm="22161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2E8E2B1B-D689-4EB8-861B-9744C51FC3C1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58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19459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66ED5EA7-2E6B-456F-9F6B-706C827B728B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514350" y="609600"/>
            <a:ext cx="9258300" cy="914400"/>
          </a:xfrm>
        </p:spPr>
        <p:txBody>
          <a:bodyPr/>
          <a:lstStyle/>
          <a:p>
            <a:pPr eaLnBrk="1" hangingPunct="1"/>
            <a:r>
              <a:rPr lang="sr-Latn-CS" altLang="x-none"/>
              <a:t>Hrskavica rasta</a:t>
            </a:r>
            <a:endParaRPr lang="en-US" altLang="x-none"/>
          </a:p>
        </p:txBody>
      </p:sp>
      <p:pic>
        <p:nvPicPr>
          <p:cNvPr id="19461" name="Picture 6" descr="epifiz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562100" y="1927225"/>
            <a:ext cx="6934200" cy="452120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276"/>
    </mc:Choice>
    <mc:Fallback>
      <p:transition spd="slow" advTm="25276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57428E95-AFD5-4D35-BC7C-046395488D6C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59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0483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B8606936-F4BD-4FA1-9FAF-7FCB37282DF8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pic>
        <p:nvPicPr>
          <p:cNvPr id="20484" name="Picture 7" descr="noga epifiz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143500" y="1066800"/>
            <a:ext cx="4899025" cy="5410200"/>
          </a:xfrm>
        </p:spPr>
      </p:pic>
      <p:pic>
        <p:nvPicPr>
          <p:cNvPr id="20485" name="Picture 8" descr="noga osifikacij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68288" y="1066800"/>
            <a:ext cx="4494212" cy="54102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367"/>
    </mc:Choice>
    <mc:Fallback>
      <p:transition spd="slow" advTm="26367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6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88DAF1AF-4E9B-4EB8-987C-1BE6E2FD3CBC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8675" name="Date Placeholder 7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C735CC3E-1945-41DE-8E5C-F2F75937184A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altLang="x-none"/>
              <a:t>Istorija</a:t>
            </a:r>
            <a:endParaRPr lang="en-US" altLang="x-none"/>
          </a:p>
        </p:txBody>
      </p:sp>
      <p:sp>
        <p:nvSpPr>
          <p:cNvPr id="2867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4350" y="1981200"/>
            <a:ext cx="4543425" cy="4419600"/>
          </a:xfrm>
        </p:spPr>
        <p:txBody>
          <a:bodyPr/>
          <a:lstStyle/>
          <a:p>
            <a:pPr eaLnBrk="1" hangingPunct="1"/>
            <a:r>
              <a:rPr lang="sr-Latn-CS" altLang="x-none" sz="2800"/>
              <a:t>Ambroise Par'e (1510-1590) </a:t>
            </a:r>
            <a:endParaRPr lang="en-US" altLang="x-none" sz="2800"/>
          </a:p>
          <a:p>
            <a:pPr lvl="1" eaLnBrk="1" hangingPunct="1"/>
            <a:r>
              <a:rPr lang="sr-Latn-CS" altLang="x-none" sz="2400"/>
              <a:t>lečenje skolioza ortozo</a:t>
            </a:r>
            <a:r>
              <a:rPr lang="en-US" altLang="x-none" sz="2400"/>
              <a:t>m</a:t>
            </a:r>
          </a:p>
          <a:p>
            <a:pPr lvl="1" eaLnBrk="1" hangingPunct="1"/>
            <a:r>
              <a:rPr lang="fr-FR" altLang="x-none" sz="2400"/>
              <a:t>ligatura krvnog suda</a:t>
            </a:r>
          </a:p>
          <a:p>
            <a:pPr lvl="1" eaLnBrk="1" hangingPunct="1">
              <a:buFont typeface="Wingdings" pitchFamily="2" charset="2"/>
              <a:buNone/>
            </a:pPr>
            <a:endParaRPr lang="sr-Latn-CS" altLang="x-none" sz="2400"/>
          </a:p>
          <a:p>
            <a:pPr eaLnBrk="1" hangingPunct="1"/>
            <a:r>
              <a:rPr lang="sr-Latn-CS" altLang="x-none" sz="2800"/>
              <a:t>Glisson Frensis (1616-1691)</a:t>
            </a:r>
            <a:r>
              <a:rPr lang="en-US" altLang="x-none" sz="2800"/>
              <a:t> </a:t>
            </a:r>
          </a:p>
          <a:p>
            <a:pPr lvl="1" eaLnBrk="1" hangingPunct="1"/>
            <a:r>
              <a:rPr lang="fr-FR" altLang="x-none" sz="2400"/>
              <a:t>(rahitis) 1660</a:t>
            </a:r>
          </a:p>
          <a:p>
            <a:pPr lvl="1" eaLnBrk="1" hangingPunct="1">
              <a:buFont typeface="Wingdings" pitchFamily="2" charset="2"/>
              <a:buNone/>
            </a:pPr>
            <a:endParaRPr lang="en-US" altLang="x-none" sz="2400"/>
          </a:p>
        </p:txBody>
      </p:sp>
      <p:pic>
        <p:nvPicPr>
          <p:cNvPr id="28678" name="Picture 3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711825" y="1196975"/>
            <a:ext cx="3544888" cy="1866900"/>
          </a:xfrm>
        </p:spPr>
      </p:pic>
      <p:pic>
        <p:nvPicPr>
          <p:cNvPr id="28679" name="Picture 3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94425" y="4000500"/>
            <a:ext cx="2614613" cy="1866900"/>
          </a:xfrm>
        </p:spPr>
      </p:pic>
    </p:spTree>
    <p:extLst>
      <p:ext uri="{BB962C8B-B14F-4D97-AF65-F5344CB8AC3E}">
        <p14:creationId xmlns:p14="http://schemas.microsoft.com/office/powerpoint/2010/main" xmlns="" val="1575379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933"/>
    </mc:Choice>
    <mc:Fallback>
      <p:transition spd="slow" advTm="23933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482BAAD8-330D-4B6A-B106-6B19634EB27E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60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1508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0F3500AC-2D19-4B87-97DE-9D0CEA8260E8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pic>
        <p:nvPicPr>
          <p:cNvPr id="2150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891" t="14690" r="26282" b="16827"/>
          <a:stretch>
            <a:fillRect/>
          </a:stretch>
        </p:blipFill>
        <p:spPr>
          <a:xfrm>
            <a:off x="2857500" y="582613"/>
            <a:ext cx="4495800" cy="60055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881"/>
    </mc:Choice>
    <mc:Fallback>
      <p:transition spd="slow" advTm="20881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B05F1E7D-090A-4E54-9554-E709DC1F7CB3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61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2531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168AE084-A390-4641-9C5C-8F0339825E22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pic>
        <p:nvPicPr>
          <p:cNvPr id="22532" name="Picture 7" descr="ruk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448300" y="914400"/>
            <a:ext cx="4645025" cy="5257800"/>
          </a:xfrm>
        </p:spPr>
      </p:pic>
      <p:pic>
        <p:nvPicPr>
          <p:cNvPr id="22533" name="Picture 8" descr="ruk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2875" y="914400"/>
            <a:ext cx="5076825" cy="51816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865"/>
    </mc:Choice>
    <mc:Fallback>
      <p:transition spd="slow" advTm="23865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 altLang="x-none"/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F201C48E-4963-4AD9-9894-23564D0BDE71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62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3556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A3339BB5-E012-4802-BFD9-61DB2513962D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pic>
        <p:nvPicPr>
          <p:cNvPr id="2355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7" t="15149" r="49179" b="21959"/>
          <a:stretch>
            <a:fillRect/>
          </a:stretch>
        </p:blipFill>
        <p:spPr>
          <a:xfrm>
            <a:off x="1228725" y="914400"/>
            <a:ext cx="7067550" cy="51847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62500" y="5276850"/>
            <a:ext cx="26670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x-none" dirty="0">
                <a:solidFill>
                  <a:schemeClr val="accent3">
                    <a:lumMod val="95000"/>
                  </a:schemeClr>
                </a:solidFill>
              </a:rPr>
              <a:t>C-R-I-T-O-E </a:t>
            </a:r>
          </a:p>
          <a:p>
            <a:pPr>
              <a:defRPr/>
            </a:pPr>
            <a:r>
              <a:rPr lang="x-none" dirty="0">
                <a:solidFill>
                  <a:schemeClr val="accent3">
                    <a:lumMod val="95000"/>
                  </a:schemeClr>
                </a:solidFill>
              </a:rPr>
              <a:t>1- 3-5-7-9-11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052"/>
    </mc:Choice>
    <mc:Fallback>
      <p:transition spd="slow" advTm="31052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3919539" y="26988"/>
            <a:ext cx="418782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x-none" sz="2800" b="1" i="1" dirty="0">
                <a:solidFill>
                  <a:schemeClr val="tx2">
                    <a:satMod val="130000"/>
                  </a:schemeClr>
                </a:solidFill>
              </a:rPr>
              <a:t>Hvala na pažnji</a:t>
            </a:r>
            <a:endParaRPr lang="en-US" b="1" i="1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9939" name="Content Placeholder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141" t="33047" r="30128" b="35043"/>
          <a:stretch>
            <a:fillRect/>
          </a:stretch>
        </p:blipFill>
        <p:spPr>
          <a:xfrm>
            <a:off x="5857876" y="1214438"/>
            <a:ext cx="3357563" cy="1928812"/>
          </a:xfrm>
        </p:spPr>
      </p:pic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78" t="33047" r="25641" b="35043"/>
          <a:stretch>
            <a:fillRect/>
          </a:stretch>
        </p:blipFill>
        <p:spPr bwMode="auto">
          <a:xfrm>
            <a:off x="4762500" y="3454758"/>
            <a:ext cx="5143500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23" t="24324" r="52345" b="21130"/>
          <a:stretch>
            <a:fillRect/>
          </a:stretch>
        </p:blipFill>
        <p:spPr bwMode="auto">
          <a:xfrm>
            <a:off x="952500" y="852848"/>
            <a:ext cx="2743200" cy="2436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73759CD-43BC-44A7-8D97-2903D54187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942" t="18919" r="27139" b="64865"/>
          <a:stretch/>
        </p:blipFill>
        <p:spPr>
          <a:xfrm>
            <a:off x="523875" y="4107220"/>
            <a:ext cx="36004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03539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062741C6-7EFA-4573-86A5-3EA511FC3E0B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7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29699" name="Date Placeholder 6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07F20069-5A2E-4ED2-996B-BBC277E84D0E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342900" y="1600200"/>
            <a:ext cx="5772150" cy="1371600"/>
          </a:xfrm>
        </p:spPr>
        <p:txBody>
          <a:bodyPr/>
          <a:lstStyle/>
          <a:p>
            <a:pPr eaLnBrk="1" hangingPunct="1"/>
            <a:r>
              <a:rPr lang="en-US" altLang="x-none" sz="4000" b="1"/>
              <a:t>ORTOPEDIJA 	</a:t>
            </a:r>
            <a:br>
              <a:rPr lang="en-US" altLang="x-none" sz="4000" b="1"/>
            </a:br>
            <a:r>
              <a:rPr lang="en-US" altLang="x-none" sz="4000" b="1"/>
              <a:t> </a:t>
            </a:r>
            <a:r>
              <a:rPr lang="pl-PL" altLang="x-none" sz="4000"/>
              <a:t>L'Orthop'edie</a:t>
            </a:r>
            <a:r>
              <a:rPr lang="en-US" altLang="x-none" sz="4000" b="1"/>
              <a:t> 	</a:t>
            </a:r>
            <a:r>
              <a:rPr lang="sr-Latn-CS" altLang="x-none" sz="4000" b="1"/>
              <a:t/>
            </a:r>
            <a:br>
              <a:rPr lang="sr-Latn-CS" altLang="x-none" sz="4000" b="1"/>
            </a:br>
            <a:r>
              <a:rPr lang="en-US" altLang="x-none" sz="3200" b="1"/>
              <a:t>(orthos-ravan, uspravan i </a:t>
            </a:r>
            <a:br>
              <a:rPr lang="en-US" altLang="x-none" sz="3200" b="1"/>
            </a:br>
            <a:r>
              <a:rPr lang="en-US" altLang="x-none" sz="3200" b="1"/>
              <a:t>paidon-dete)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723900" y="3581400"/>
            <a:ext cx="4552950" cy="2362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pl-PL" altLang="x-none" sz="2800"/>
              <a:t>L'Orthop'edie (1742) autora Nicholas Andry </a:t>
            </a:r>
            <a:endParaRPr lang="en-US" altLang="x-none" sz="2800"/>
          </a:p>
          <a:p>
            <a:pPr eaLnBrk="1" hangingPunct="1">
              <a:buFont typeface="Wingdings" pitchFamily="2" charset="2"/>
              <a:buNone/>
            </a:pPr>
            <a:r>
              <a:rPr lang="fr-FR" altLang="x-none" sz="2800"/>
              <a:t>Ortopedija, ili ume</a:t>
            </a:r>
            <a:r>
              <a:rPr lang="sr-Latn-CS" altLang="x-none" sz="2800"/>
              <a:t>ć</a:t>
            </a:r>
            <a:r>
              <a:rPr lang="fr-FR" altLang="x-none" sz="2800"/>
              <a:t>e spre</a:t>
            </a:r>
            <a:r>
              <a:rPr lang="sr-Latn-CS" altLang="x-none" sz="2800"/>
              <a:t>č</a:t>
            </a:r>
            <a:r>
              <a:rPr lang="fr-FR" altLang="x-none" sz="2800"/>
              <a:t>avanja i ispravljanja deformacija tela u dece</a:t>
            </a:r>
            <a:endParaRPr lang="en-US" altLang="x-none" sz="2800"/>
          </a:p>
        </p:txBody>
      </p:sp>
      <p:pic>
        <p:nvPicPr>
          <p:cNvPr id="29702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515100" y="914400"/>
            <a:ext cx="2813050" cy="5257800"/>
          </a:xfrm>
        </p:spPr>
      </p:pic>
    </p:spTree>
    <p:extLst>
      <p:ext uri="{BB962C8B-B14F-4D97-AF65-F5344CB8AC3E}">
        <p14:creationId xmlns:p14="http://schemas.microsoft.com/office/powerpoint/2010/main" xmlns="" val="2136048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022"/>
    </mc:Choice>
    <mc:Fallback>
      <p:transition spd="slow" advTm="2602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6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23693102-28B7-4D72-A240-D95EBC2465C1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8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0723" name="Date Placeholder 7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C7BB9258-6509-424F-BC1A-6422C875BE2F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307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14350" y="620713"/>
            <a:ext cx="5162550" cy="52466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x-none" sz="2400"/>
              <a:t>Žan-Andr'e Venel (1740-1791)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x-none" sz="2000"/>
              <a:t>Prva ortopedska ustanova	1780 u Orbeu </a:t>
            </a:r>
            <a:r>
              <a:rPr lang="en-US" altLang="x-none" sz="1400"/>
              <a:t>	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x-none" sz="1400"/>
              <a:t>			lekari + mehani</a:t>
            </a:r>
            <a:r>
              <a:rPr lang="sr-Latn-CS" altLang="x-none" sz="1400"/>
              <a:t>č</a:t>
            </a:r>
            <a:r>
              <a:rPr lang="en-US" altLang="x-none" sz="1400"/>
              <a:t>ari</a:t>
            </a:r>
            <a:endParaRPr lang="sr-Latn-CS" altLang="x-none" sz="1200"/>
          </a:p>
          <a:p>
            <a:pPr lvl="1" eaLnBrk="1" hangingPunct="1">
              <a:lnSpc>
                <a:spcPct val="90000"/>
              </a:lnSpc>
            </a:pPr>
            <a:r>
              <a:rPr lang="en-US" altLang="x-none" sz="2000"/>
              <a:t>Ortoza za dan za skoliotične pacijente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x-none" sz="2000"/>
          </a:p>
          <a:p>
            <a:pPr eaLnBrk="1" hangingPunct="1">
              <a:lnSpc>
                <a:spcPct val="90000"/>
              </a:lnSpc>
            </a:pPr>
            <a:r>
              <a:rPr lang="en-US" altLang="x-none" sz="2400"/>
              <a:t>1812 Delpech u Montpellier-u;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x-none" sz="2400"/>
              <a:t>1816 Heine u Wurzburg-u;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x-none" sz="2400"/>
              <a:t>1845. Hirsh u Pragu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x-none" sz="2400"/>
          </a:p>
          <a:p>
            <a:pPr eaLnBrk="1" hangingPunct="1">
              <a:lnSpc>
                <a:spcPct val="90000"/>
              </a:lnSpc>
            </a:pPr>
            <a:r>
              <a:rPr lang="en-US" altLang="x-none" sz="2400"/>
              <a:t>Pott 1779;	</a:t>
            </a:r>
            <a:r>
              <a:rPr lang="sr-Latn-CS" altLang="x-none" sz="2400"/>
              <a:t> </a:t>
            </a:r>
            <a:r>
              <a:rPr lang="en-US" altLang="x-none" sz="2400"/>
              <a:t>Scarpa (ekvinovarus) 1803;	Dupuytren (lux. kukova) 1826; sir Cooper 1822;</a:t>
            </a:r>
          </a:p>
        </p:txBody>
      </p:sp>
      <p:pic>
        <p:nvPicPr>
          <p:cNvPr id="30725" name="Picture 4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534150" y="549275"/>
            <a:ext cx="1797050" cy="2303463"/>
          </a:xfrm>
        </p:spPr>
      </p:pic>
      <p:pic>
        <p:nvPicPr>
          <p:cNvPr id="30726" name="Picture 2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262688" y="3141663"/>
            <a:ext cx="2571750" cy="3455987"/>
          </a:xfrm>
        </p:spPr>
      </p:pic>
    </p:spTree>
    <p:extLst>
      <p:ext uri="{BB962C8B-B14F-4D97-AF65-F5344CB8AC3E}">
        <p14:creationId xmlns:p14="http://schemas.microsoft.com/office/powerpoint/2010/main" xmlns="" val="2434709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609"/>
    </mc:Choice>
    <mc:Fallback>
      <p:transition spd="slow" advTm="18609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Number Placeholder 4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3645AC60-A1FC-4411-BB92-03B730C247EC}" type="slidenum">
              <a:rPr lang="en-US" altLang="x-none" sz="1200" smtClean="0">
                <a:latin typeface="Arial Black" pitchFamily="34" charset="0"/>
              </a:rPr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</a:t>
            </a:fld>
            <a:endParaRPr lang="en-US" altLang="x-none" sz="1200">
              <a:latin typeface="Arial Black" pitchFamily="34" charset="0"/>
            </a:endParaRPr>
          </a:p>
        </p:txBody>
      </p:sp>
      <p:sp>
        <p:nvSpPr>
          <p:cNvPr id="31747" name="Date Placeholder 5"/>
          <p:cNvSpPr>
            <a:spLocks noGrp="1"/>
          </p:cNvSpPr>
          <p:nvPr>
            <p:ph type="dt" sz="quarter" idx="12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fld id="{D33A34A9-2D96-4158-A537-36CD2205A7E1}" type="datetime1">
              <a:rPr lang="en-US" altLang="x-none" sz="1200" smtClean="0"/>
              <a:pPr eaLnBrk="1" hangingPunct="1">
                <a:spcBef>
                  <a:spcPct val="0"/>
                </a:spcBef>
                <a:buClrTx/>
                <a:buSzTx/>
                <a:buFontTx/>
                <a:buNone/>
                <a:defRPr/>
              </a:pPr>
              <a:t>9/30/2020</a:t>
            </a:fld>
            <a:endParaRPr lang="en-US" altLang="x-none" sz="1200"/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609600"/>
            <a:ext cx="8982075" cy="1143000"/>
          </a:xfrm>
        </p:spPr>
        <p:txBody>
          <a:bodyPr/>
          <a:lstStyle/>
          <a:p>
            <a:pPr algn="ctr" eaLnBrk="1" hangingPunct="1"/>
            <a:r>
              <a:rPr lang="en-US" altLang="x-none" sz="4000" b="1"/>
              <a:t>Razvoj konzervativne ortopedije	</a:t>
            </a:r>
            <a:r>
              <a:rPr lang="en-US" altLang="x-none" sz="4000" b="1">
                <a:sym typeface="Symbol" pitchFamily="18" charset="2"/>
              </a:rPr>
              <a:t></a:t>
            </a:r>
            <a:r>
              <a:rPr lang="en-US" altLang="x-none" sz="4000" b="1"/>
              <a:t>	</a:t>
            </a:r>
          </a:p>
        </p:txBody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x-none"/>
              <a:t>gipsani zavoj </a:t>
            </a:r>
            <a:endParaRPr lang="sr-Latn-CS" altLang="x-none"/>
          </a:p>
          <a:p>
            <a:pPr eaLnBrk="1" hangingPunct="1">
              <a:buFont typeface="Wingdings" pitchFamily="2" charset="2"/>
              <a:buNone/>
            </a:pPr>
            <a:endParaRPr lang="sr-Latn-CS" altLang="x-none"/>
          </a:p>
          <a:p>
            <a:pPr eaLnBrk="1" hangingPunct="1">
              <a:buFont typeface="Wingdings" pitchFamily="2" charset="2"/>
              <a:buNone/>
            </a:pPr>
            <a:r>
              <a:rPr lang="en-US" altLang="x-none"/>
              <a:t>Dieffenbach (ekvinovarus) XVIII vek </a:t>
            </a:r>
            <a:endParaRPr lang="sr-Latn-CS" altLang="x-none"/>
          </a:p>
          <a:p>
            <a:pPr eaLnBrk="1" hangingPunct="1">
              <a:buFont typeface="Wingdings" pitchFamily="2" charset="2"/>
              <a:buNone/>
            </a:pPr>
            <a:endParaRPr lang="sr-Latn-CS" altLang="x-none"/>
          </a:p>
          <a:p>
            <a:pPr eaLnBrk="1" hangingPunct="1">
              <a:buFont typeface="Wingdings" pitchFamily="2" charset="2"/>
              <a:buNone/>
            </a:pPr>
            <a:r>
              <a:rPr lang="en-US" altLang="x-none"/>
              <a:t>Antonius Mathysen (Holandija) 1852.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915400" y="5105400"/>
            <a:ext cx="1103313" cy="1420813"/>
            <a:chOff x="4603" y="2998"/>
            <a:chExt cx="1049" cy="1401"/>
          </a:xfrm>
        </p:grpSpPr>
        <p:sp>
          <p:nvSpPr>
            <p:cNvPr id="31751" name="AutoShape 5"/>
            <p:cNvSpPr>
              <a:spLocks noChangeArrowheads="1"/>
            </p:cNvSpPr>
            <p:nvPr/>
          </p:nvSpPr>
          <p:spPr bwMode="auto">
            <a:xfrm rot="18900000" flipH="1">
              <a:off x="4602" y="3006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1752" name="AutoShape 6"/>
            <p:cNvSpPr>
              <a:spLocks noChangeArrowheads="1"/>
            </p:cNvSpPr>
            <p:nvPr/>
          </p:nvSpPr>
          <p:spPr bwMode="auto">
            <a:xfrm rot="13500000" flipH="1">
              <a:off x="4872" y="4095"/>
              <a:ext cx="306" cy="304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1753" name="AutoShape 7"/>
            <p:cNvSpPr>
              <a:spLocks noChangeArrowheads="1"/>
            </p:cNvSpPr>
            <p:nvPr/>
          </p:nvSpPr>
          <p:spPr bwMode="auto">
            <a:xfrm>
              <a:off x="4704" y="3102"/>
              <a:ext cx="288" cy="288"/>
            </a:xfrm>
            <a:prstGeom prst="diamond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1754" name="AutoShape 8"/>
            <p:cNvSpPr>
              <a:spLocks noChangeArrowheads="1"/>
            </p:cNvSpPr>
            <p:nvPr/>
          </p:nvSpPr>
          <p:spPr bwMode="auto">
            <a:xfrm rot="5400000" flipH="1">
              <a:off x="4789" y="3334"/>
              <a:ext cx="450" cy="448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1755" name="AutoShape 9"/>
            <p:cNvSpPr>
              <a:spLocks noChangeArrowheads="1"/>
            </p:cNvSpPr>
            <p:nvPr/>
          </p:nvSpPr>
          <p:spPr bwMode="auto">
            <a:xfrm rot="8100000" flipH="1">
              <a:off x="4894" y="2999"/>
              <a:ext cx="202" cy="20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1756" name="AutoShape 10"/>
            <p:cNvSpPr>
              <a:spLocks noChangeArrowheads="1"/>
            </p:cNvSpPr>
            <p:nvPr/>
          </p:nvSpPr>
          <p:spPr bwMode="auto">
            <a:xfrm rot="10800000">
              <a:off x="4787" y="3791"/>
              <a:ext cx="451" cy="44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x-none" altLang="x-none" sz="1800"/>
            </a:p>
          </p:txBody>
        </p:sp>
        <p:sp>
          <p:nvSpPr>
            <p:cNvPr id="31757" name="Freeform 11"/>
            <p:cNvSpPr>
              <a:spLocks/>
            </p:cNvSpPr>
            <p:nvPr/>
          </p:nvSpPr>
          <p:spPr bwMode="auto">
            <a:xfrm>
              <a:off x="5243" y="4039"/>
              <a:ext cx="409" cy="204"/>
            </a:xfrm>
            <a:custGeom>
              <a:avLst/>
              <a:gdLst>
                <a:gd name="T0" fmla="*/ 408 w 409"/>
                <a:gd name="T1" fmla="*/ 0 h 204"/>
                <a:gd name="T2" fmla="*/ 203 w 409"/>
                <a:gd name="T3" fmla="*/ 0 h 204"/>
                <a:gd name="T4" fmla="*/ 0 w 409"/>
                <a:gd name="T5" fmla="*/ 203 h 204"/>
                <a:gd name="T6" fmla="*/ 206 w 409"/>
                <a:gd name="T7" fmla="*/ 203 h 204"/>
                <a:gd name="T8" fmla="*/ 408 w 409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9"/>
                <a:gd name="T16" fmla="*/ 0 h 204"/>
                <a:gd name="T17" fmla="*/ 409 w 409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9" h="204">
                  <a:moveTo>
                    <a:pt x="408" y="0"/>
                  </a:moveTo>
                  <a:lnTo>
                    <a:pt x="203" y="0"/>
                  </a:lnTo>
                  <a:lnTo>
                    <a:pt x="0" y="203"/>
                  </a:lnTo>
                  <a:lnTo>
                    <a:pt x="206" y="203"/>
                  </a:lnTo>
                  <a:lnTo>
                    <a:pt x="408" y="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x-none"/>
            </a:p>
          </p:txBody>
        </p:sp>
      </p:grpSp>
    </p:spTree>
    <p:extLst>
      <p:ext uri="{BB962C8B-B14F-4D97-AF65-F5344CB8AC3E}">
        <p14:creationId xmlns:p14="http://schemas.microsoft.com/office/powerpoint/2010/main" xmlns="" val="1182130650"/>
      </p:ext>
    </p:extLst>
  </p:cSld>
  <p:clrMapOvr>
    <a:masterClrMapping/>
  </p:clrMapOvr>
  <p:transition spd="slow" advTm="25797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0.7|0.8|0.8|0.9|0.8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3.5|2.9|7.1|4.2|4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1"/>
</p:tagLst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12610</TotalTime>
  <Words>994</Words>
  <Application>Microsoft Office PowerPoint</Application>
  <PresentationFormat>35mm Slides</PresentationFormat>
  <Paragraphs>388</Paragraphs>
  <Slides>63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5" baseType="lpstr">
      <vt:lpstr>Pixel</vt:lpstr>
      <vt:lpstr>Chart</vt:lpstr>
      <vt:lpstr>Ortopedska hirurgija i traumatologija </vt:lpstr>
      <vt:lpstr>ORTOPEDSKA HIRURGIJA I TRAUMATOLOGIJA </vt:lpstr>
      <vt:lpstr>Preklapanje sa drugim specijalnostima </vt:lpstr>
      <vt:lpstr>Istorija ortopedije</vt:lpstr>
      <vt:lpstr>Istorija</vt:lpstr>
      <vt:lpstr>Istorija</vt:lpstr>
      <vt:lpstr>ORTOPEDIJA    L'Orthop'edie   (orthos-ravan, uspravan i  paidon-dete)</vt:lpstr>
      <vt:lpstr>Slide 8</vt:lpstr>
      <vt:lpstr>Razvoj konzervativne ortopedije  </vt:lpstr>
      <vt:lpstr>Riser</vt:lpstr>
      <vt:lpstr>ORTOZE</vt:lpstr>
      <vt:lpstr>TLSO mider   John Hall i Vilijem Miler iz dečje bolnice u Bostonu   </vt:lpstr>
      <vt:lpstr>Slide 13</vt:lpstr>
      <vt:lpstr>Hirurška ortopedija </vt:lpstr>
      <vt:lpstr> The Gross Clinic (1875)</vt:lpstr>
      <vt:lpstr>Slide 16</vt:lpstr>
      <vt:lpstr>Slide 17</vt:lpstr>
      <vt:lpstr>The Agnew clinic</vt:lpstr>
      <vt:lpstr>Slide 19</vt:lpstr>
      <vt:lpstr>Slide 20</vt:lpstr>
      <vt:lpstr>Slide 21</vt:lpstr>
      <vt:lpstr>Starenje populacije</vt:lpstr>
      <vt:lpstr>Srbija  SZO procenjuje       očekivano trajanje života za muškarce 72 godine,                       a za žene 77. godina</vt:lpstr>
      <vt:lpstr>Lancet  389: 1323–1335, 1 APRIL 2017</vt:lpstr>
      <vt:lpstr>Lancet  389: 1323–1335, 1 APRIL 2017</vt:lpstr>
      <vt:lpstr>Ortopedska hirurgija</vt:lpstr>
      <vt:lpstr>Slide 27</vt:lpstr>
      <vt:lpstr>Najčešći pojedinačni uzroci invaliditeta</vt:lpstr>
      <vt:lpstr>Najčešći uzroci invaliditeta Evropa</vt:lpstr>
      <vt:lpstr>Ukupni uticaj bolesti na zdravlje stanovništva Disability adjusted life years DALYs</vt:lpstr>
      <vt:lpstr>Slide 31</vt:lpstr>
      <vt:lpstr>Uticaj na radnu nesposobnost</vt:lpstr>
      <vt:lpstr>Uticaj na zdravstveni sistem</vt:lpstr>
      <vt:lpstr>Najčešće hirurške procedure u SAD</vt:lpstr>
      <vt:lpstr>Najčešće hirurške procedure u Kanadi</vt:lpstr>
      <vt:lpstr>Slide 36</vt:lpstr>
      <vt:lpstr>TP Kolena / 100.000 stanovnika</vt:lpstr>
      <vt:lpstr>Trendovi porasta TP kuka i kolena 2020 - 2040</vt:lpstr>
      <vt:lpstr>Osteoporotični prelomi i druge bolesti</vt:lpstr>
      <vt:lpstr>Projektovani broj preloma kuka u svetu</vt:lpstr>
      <vt:lpstr>Odnos incidence preloma kuka</vt:lpstr>
      <vt:lpstr>Zaključak</vt:lpstr>
      <vt:lpstr>Slide 43</vt:lpstr>
      <vt:lpstr>Lokomotorni aparat </vt:lpstr>
      <vt:lpstr>zglobovi</vt:lpstr>
      <vt:lpstr>hrskavica</vt:lpstr>
      <vt:lpstr>Mišići i tetive</vt:lpstr>
      <vt:lpstr>Koštani sistem </vt:lpstr>
      <vt:lpstr>Struktura i građa kosti</vt:lpstr>
      <vt:lpstr>Međućelijska supstanca</vt:lpstr>
      <vt:lpstr>Ćelije </vt:lpstr>
      <vt:lpstr>Ćelije </vt:lpstr>
      <vt:lpstr>Histološka građa kosti</vt:lpstr>
      <vt:lpstr>Slide 54</vt:lpstr>
      <vt:lpstr>Slide 55</vt:lpstr>
      <vt:lpstr>Na osnovu izgleda : </vt:lpstr>
      <vt:lpstr>Razvoj koštanog tkiva (osifikacija) </vt:lpstr>
      <vt:lpstr>Hrskavica rasta</vt:lpstr>
      <vt:lpstr>Slide 59</vt:lpstr>
      <vt:lpstr>Slide 60</vt:lpstr>
      <vt:lpstr>Slide 61</vt:lpstr>
      <vt:lpstr>Slide 62</vt:lpstr>
      <vt:lpstr>Hvala na pažnji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Branko Ristić</dc:creator>
  <cp:lastModifiedBy>Branko Ristic</cp:lastModifiedBy>
  <cp:revision>166</cp:revision>
  <cp:lastPrinted>1601-01-01T00:00:00Z</cp:lastPrinted>
  <dcterms:created xsi:type="dcterms:W3CDTF">1601-01-01T00:00:00Z</dcterms:created>
  <dcterms:modified xsi:type="dcterms:W3CDTF">2020-09-30T08:05:19Z</dcterms:modified>
</cp:coreProperties>
</file>